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26"/>
  </p:notesMasterIdLst>
  <p:sldIdLst>
    <p:sldId id="277" r:id="rId3"/>
    <p:sldId id="283" r:id="rId4"/>
    <p:sldId id="278" r:id="rId5"/>
    <p:sldId id="281" r:id="rId6"/>
    <p:sldId id="282" r:id="rId7"/>
    <p:sldId id="257" r:id="rId8"/>
    <p:sldId id="268" r:id="rId9"/>
    <p:sldId id="260" r:id="rId10"/>
    <p:sldId id="265" r:id="rId11"/>
    <p:sldId id="266" r:id="rId12"/>
    <p:sldId id="271" r:id="rId13"/>
    <p:sldId id="272" r:id="rId14"/>
    <p:sldId id="273" r:id="rId15"/>
    <p:sldId id="267" r:id="rId16"/>
    <p:sldId id="261" r:id="rId17"/>
    <p:sldId id="262" r:id="rId18"/>
    <p:sldId id="269" r:id="rId19"/>
    <p:sldId id="263" r:id="rId20"/>
    <p:sldId id="274" r:id="rId21"/>
    <p:sldId id="264" r:id="rId22"/>
    <p:sldId id="276" r:id="rId23"/>
    <p:sldId id="275" r:id="rId24"/>
    <p:sldId id="27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Josefin Sans" pitchFamily="2" charset="0"/>
      <p:regular r:id="rId31"/>
      <p:bold r:id="rId32"/>
      <p:italic r:id="rId33"/>
      <p:boldItalic r:id="rId34"/>
    </p:embeddedFont>
    <p:embeddedFont>
      <p:font typeface="Kanit" panose="020B0604020202020204" charset="-34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A1A1"/>
    <a:srgbClr val="586E75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43F34-728B-435D-AD9F-01B65BE87EAD}" type="doc">
      <dgm:prSet loTypeId="urn:microsoft.com/office/officeart/2008/layout/AlternatingHexagons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4FB354-478D-4AF0-8AEE-4EA709555F99}">
      <dgm:prSet phldrT="[Text]"/>
      <dgm:spPr/>
      <dgm:t>
        <a:bodyPr/>
        <a:lstStyle/>
        <a:p>
          <a:r>
            <a:rPr lang="en-US" dirty="0"/>
            <a:t>Save time</a:t>
          </a:r>
        </a:p>
      </dgm:t>
    </dgm:pt>
    <dgm:pt modelId="{029604E8-572A-4978-B030-13D4D244BCF6}" type="parTrans" cxnId="{7DCD4D5D-B17A-47AA-8E93-7DE4ADFF0E1C}">
      <dgm:prSet/>
      <dgm:spPr/>
      <dgm:t>
        <a:bodyPr/>
        <a:lstStyle/>
        <a:p>
          <a:endParaRPr lang="en-US"/>
        </a:p>
      </dgm:t>
    </dgm:pt>
    <dgm:pt modelId="{2FFD5A57-E35A-418C-BD9C-606029C3C47F}" type="sibTrans" cxnId="{7DCD4D5D-B17A-47AA-8E93-7DE4ADFF0E1C}">
      <dgm:prSet/>
      <dgm:spPr/>
      <dgm:t>
        <a:bodyPr/>
        <a:lstStyle/>
        <a:p>
          <a:r>
            <a:rPr lang="en-US" dirty="0"/>
            <a:t>Repetitive</a:t>
          </a:r>
          <a:br>
            <a:rPr lang="en-US" dirty="0"/>
          </a:br>
          <a:r>
            <a:rPr lang="en-US" dirty="0"/>
            <a:t>tasks</a:t>
          </a:r>
        </a:p>
      </dgm:t>
    </dgm:pt>
    <dgm:pt modelId="{58A35BD3-B232-403D-B374-44A7F53F29F5}">
      <dgm:prSet phldrT="[Text]"/>
      <dgm:spPr/>
      <dgm:t>
        <a:bodyPr/>
        <a:lstStyle/>
        <a:p>
          <a:r>
            <a:rPr lang="en-US" dirty="0"/>
            <a:t>24/7</a:t>
          </a:r>
        </a:p>
      </dgm:t>
    </dgm:pt>
    <dgm:pt modelId="{E63FC602-492D-415B-BF7B-59C289AFE279}" type="parTrans" cxnId="{4D298948-1F02-48CD-A0C1-ABC31A98785D}">
      <dgm:prSet/>
      <dgm:spPr/>
      <dgm:t>
        <a:bodyPr/>
        <a:lstStyle/>
        <a:p>
          <a:endParaRPr lang="en-US"/>
        </a:p>
      </dgm:t>
    </dgm:pt>
    <dgm:pt modelId="{FBBFD400-D64B-4F89-A37E-B3C959D21567}" type="sibTrans" cxnId="{4D298948-1F02-48CD-A0C1-ABC31A98785D}">
      <dgm:prSet custT="1"/>
      <dgm:spPr/>
      <dgm:t>
        <a:bodyPr/>
        <a:lstStyle/>
        <a:p>
          <a:r>
            <a:rPr lang="en-US" sz="1700" kern="1200">
              <a:latin typeface="Kanit"/>
              <a:ea typeface="+mn-ea"/>
              <a:cs typeface="+mn-cs"/>
            </a:rPr>
            <a:t>Save</a:t>
          </a:r>
          <a:r>
            <a:rPr lang="en-US" sz="2300" kern="1200"/>
            <a:t> </a:t>
          </a:r>
          <a:r>
            <a:rPr lang="en-US" sz="1700" kern="1200">
              <a:latin typeface="Kanit"/>
              <a:ea typeface="+mn-ea"/>
              <a:cs typeface="+mn-cs"/>
            </a:rPr>
            <a:t>budget</a:t>
          </a:r>
          <a:endParaRPr lang="en-US" sz="1700" kern="1200" dirty="0">
            <a:latin typeface="Kanit"/>
            <a:ea typeface="+mn-ea"/>
            <a:cs typeface="+mn-cs"/>
          </a:endParaRPr>
        </a:p>
      </dgm:t>
    </dgm:pt>
    <dgm:pt modelId="{4E2944A4-C564-45B1-A44F-9E0EE2185EFF}">
      <dgm:prSet phldrT="[Text]"/>
      <dgm:spPr/>
      <dgm:t>
        <a:bodyPr/>
        <a:lstStyle/>
        <a:p>
          <a:r>
            <a:rPr lang="en-US" dirty="0"/>
            <a:t>Work autonomously</a:t>
          </a:r>
        </a:p>
      </dgm:t>
    </dgm:pt>
    <dgm:pt modelId="{B81DA32B-C49F-48FF-AEEE-D13665D4A2F6}" type="parTrans" cxnId="{901DF5EA-6A28-46F1-A038-80681F586FBA}">
      <dgm:prSet/>
      <dgm:spPr/>
      <dgm:t>
        <a:bodyPr/>
        <a:lstStyle/>
        <a:p>
          <a:endParaRPr lang="en-US"/>
        </a:p>
      </dgm:t>
    </dgm:pt>
    <dgm:pt modelId="{B4C96938-787C-464A-872A-756B6710FE94}" type="sibTrans" cxnId="{901DF5EA-6A28-46F1-A038-80681F586FBA}">
      <dgm:prSet/>
      <dgm:spPr/>
      <dgm:t>
        <a:bodyPr/>
        <a:lstStyle/>
        <a:p>
          <a:endParaRPr lang="en-US"/>
        </a:p>
      </dgm:t>
    </dgm:pt>
    <dgm:pt modelId="{FA2A7359-3693-401D-A118-F8C7BFAC0EB7}">
      <dgm:prSet phldrT="[Text]"/>
      <dgm:spPr/>
      <dgm:t>
        <a:bodyPr/>
        <a:lstStyle/>
        <a:p>
          <a:r>
            <a:rPr lang="en-US" dirty="0"/>
            <a:t>Analyze</a:t>
          </a:r>
          <a:br>
            <a:rPr lang="en-US" dirty="0"/>
          </a:br>
          <a:r>
            <a:rPr lang="en-US" dirty="0"/>
            <a:t>Process</a:t>
          </a:r>
        </a:p>
      </dgm:t>
    </dgm:pt>
    <dgm:pt modelId="{9F0975A8-EB33-4A38-AAE8-B5A1926FD6F5}" type="parTrans" cxnId="{722B5C49-4675-40E8-B0C2-65BE5FF04FBA}">
      <dgm:prSet/>
      <dgm:spPr/>
      <dgm:t>
        <a:bodyPr/>
        <a:lstStyle/>
        <a:p>
          <a:endParaRPr lang="en-US"/>
        </a:p>
      </dgm:t>
    </dgm:pt>
    <dgm:pt modelId="{6A498B28-F5B6-4C38-A9B6-D2EDB89644B8}" type="sibTrans" cxnId="{722B5C49-4675-40E8-B0C2-65BE5FF04FBA}">
      <dgm:prSet/>
      <dgm:spPr/>
      <dgm:t>
        <a:bodyPr/>
        <a:lstStyle/>
        <a:p>
          <a:r>
            <a:rPr lang="en-US" dirty="0"/>
            <a:t>Integrate legacy systems</a:t>
          </a:r>
        </a:p>
      </dgm:t>
    </dgm:pt>
    <dgm:pt modelId="{F8A45E1E-EDEC-4E9C-834B-F04BBA02AE19}">
      <dgm:prSet phldrT="[Text]"/>
      <dgm:spPr/>
      <dgm:t>
        <a:bodyPr/>
        <a:lstStyle/>
        <a:p>
          <a:r>
            <a:rPr lang="en-US" dirty="0"/>
            <a:t>large volumes of data</a:t>
          </a:r>
        </a:p>
      </dgm:t>
    </dgm:pt>
    <dgm:pt modelId="{00BA3CE6-7EE1-458A-ADF5-9CB9B3BBFF91}" type="parTrans" cxnId="{6678DC74-DEB0-49C3-B9B5-4DCE4CA1D044}">
      <dgm:prSet/>
      <dgm:spPr/>
      <dgm:t>
        <a:bodyPr/>
        <a:lstStyle/>
        <a:p>
          <a:endParaRPr lang="en-US"/>
        </a:p>
      </dgm:t>
    </dgm:pt>
    <dgm:pt modelId="{E92D2078-3D63-42E5-9BD2-F5627C680E4F}" type="sibTrans" cxnId="{6678DC74-DEB0-49C3-B9B5-4DCE4CA1D044}">
      <dgm:prSet/>
      <dgm:spPr/>
      <dgm:t>
        <a:bodyPr/>
        <a:lstStyle/>
        <a:p>
          <a:endParaRPr lang="en-US"/>
        </a:p>
      </dgm:t>
    </dgm:pt>
    <dgm:pt modelId="{5DC2F6C7-DEFC-4143-8286-8FC49AF0BCAF}">
      <dgm:prSet phldrT="[Text]"/>
      <dgm:spPr/>
      <dgm:t>
        <a:bodyPr/>
        <a:lstStyle/>
        <a:p>
          <a:r>
            <a:rPr lang="en-US" dirty="0"/>
            <a:t>for employees</a:t>
          </a:r>
        </a:p>
      </dgm:t>
    </dgm:pt>
    <dgm:pt modelId="{45CA4E6D-15D2-4268-BCC2-A94334A7DE42}" type="sibTrans" cxnId="{CA9111A9-8317-4B3A-8404-A95B85FE94DB}">
      <dgm:prSet/>
      <dgm:spPr/>
      <dgm:t>
        <a:bodyPr/>
        <a:lstStyle/>
        <a:p>
          <a:endParaRPr lang="en-US"/>
        </a:p>
      </dgm:t>
    </dgm:pt>
    <dgm:pt modelId="{94DB56AF-3B47-47AB-BB66-0D5222EE00F1}" type="parTrans" cxnId="{CA9111A9-8317-4B3A-8404-A95B85FE94DB}">
      <dgm:prSet/>
      <dgm:spPr/>
      <dgm:t>
        <a:bodyPr/>
        <a:lstStyle/>
        <a:p>
          <a:endParaRPr lang="en-US"/>
        </a:p>
      </dgm:t>
    </dgm:pt>
    <dgm:pt modelId="{FC8DAE1C-6E4E-4EB7-9A00-BCCF45965375}" type="pres">
      <dgm:prSet presAssocID="{01C43F34-728B-435D-AD9F-01B65BE87EAD}" presName="Name0" presStyleCnt="0">
        <dgm:presLayoutVars>
          <dgm:chMax/>
          <dgm:chPref/>
          <dgm:dir/>
          <dgm:animLvl val="lvl"/>
        </dgm:presLayoutVars>
      </dgm:prSet>
      <dgm:spPr/>
    </dgm:pt>
    <dgm:pt modelId="{DD637DC6-47A1-4E2E-9626-013BFBF985BF}" type="pres">
      <dgm:prSet presAssocID="{A34FB354-478D-4AF0-8AEE-4EA709555F99}" presName="composite" presStyleCnt="0"/>
      <dgm:spPr/>
    </dgm:pt>
    <dgm:pt modelId="{8FC8632E-3C6A-4BCC-B837-2E6060ED2F47}" type="pres">
      <dgm:prSet presAssocID="{A34FB354-478D-4AF0-8AEE-4EA709555F9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990B10F-FABB-484C-8F03-C25CFDCA3AB9}" type="pres">
      <dgm:prSet presAssocID="{A34FB354-478D-4AF0-8AEE-4EA709555F9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ADE061F-C635-4091-AB44-1D86462E471C}" type="pres">
      <dgm:prSet presAssocID="{A34FB354-478D-4AF0-8AEE-4EA709555F99}" presName="BalanceSpacing" presStyleCnt="0"/>
      <dgm:spPr/>
    </dgm:pt>
    <dgm:pt modelId="{0CA72DEE-D114-4B4F-9148-CCF0897DE2B9}" type="pres">
      <dgm:prSet presAssocID="{A34FB354-478D-4AF0-8AEE-4EA709555F99}" presName="BalanceSpacing1" presStyleCnt="0"/>
      <dgm:spPr/>
    </dgm:pt>
    <dgm:pt modelId="{B8A590D0-AE38-4B7C-BFCF-0B2EFF066E68}" type="pres">
      <dgm:prSet presAssocID="{2FFD5A57-E35A-418C-BD9C-606029C3C47F}" presName="Accent1Text" presStyleLbl="node1" presStyleIdx="1" presStyleCnt="6"/>
      <dgm:spPr/>
    </dgm:pt>
    <dgm:pt modelId="{11462BF8-1C8A-4055-8712-B9719228EDA8}" type="pres">
      <dgm:prSet presAssocID="{2FFD5A57-E35A-418C-BD9C-606029C3C47F}" presName="spaceBetweenRectangles" presStyleCnt="0"/>
      <dgm:spPr/>
    </dgm:pt>
    <dgm:pt modelId="{C8B351E8-8FBB-4D59-B515-ABD154882787}" type="pres">
      <dgm:prSet presAssocID="{58A35BD3-B232-403D-B374-44A7F53F29F5}" presName="composite" presStyleCnt="0"/>
      <dgm:spPr/>
    </dgm:pt>
    <dgm:pt modelId="{82511A3C-654E-46B5-862C-F74D87754E5A}" type="pres">
      <dgm:prSet presAssocID="{58A35BD3-B232-403D-B374-44A7F53F29F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D42F78D-773D-4B00-BB01-C6317E450A85}" type="pres">
      <dgm:prSet presAssocID="{58A35BD3-B232-403D-B374-44A7F53F29F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12F46D9-7CD1-48CA-9DC9-FE60ADDF8144}" type="pres">
      <dgm:prSet presAssocID="{58A35BD3-B232-403D-B374-44A7F53F29F5}" presName="BalanceSpacing" presStyleCnt="0"/>
      <dgm:spPr/>
    </dgm:pt>
    <dgm:pt modelId="{436201FE-1369-4616-AFAE-362B7EC28A30}" type="pres">
      <dgm:prSet presAssocID="{58A35BD3-B232-403D-B374-44A7F53F29F5}" presName="BalanceSpacing1" presStyleCnt="0"/>
      <dgm:spPr/>
    </dgm:pt>
    <dgm:pt modelId="{5722BBB7-7DDA-4A52-898F-5D43445A74A6}" type="pres">
      <dgm:prSet presAssocID="{FBBFD400-D64B-4F89-A37E-B3C959D21567}" presName="Accent1Text" presStyleLbl="node1" presStyleIdx="3" presStyleCnt="6"/>
      <dgm:spPr/>
    </dgm:pt>
    <dgm:pt modelId="{381A6AF6-53C3-443A-BAF3-62A23BA84848}" type="pres">
      <dgm:prSet presAssocID="{FBBFD400-D64B-4F89-A37E-B3C959D21567}" presName="spaceBetweenRectangles" presStyleCnt="0"/>
      <dgm:spPr/>
    </dgm:pt>
    <dgm:pt modelId="{1568CD7A-22D1-4D82-8C98-09CFEC73C800}" type="pres">
      <dgm:prSet presAssocID="{FA2A7359-3693-401D-A118-F8C7BFAC0EB7}" presName="composite" presStyleCnt="0"/>
      <dgm:spPr/>
    </dgm:pt>
    <dgm:pt modelId="{DC1D686E-AF3D-4C78-82BA-0F46BC51607E}" type="pres">
      <dgm:prSet presAssocID="{FA2A7359-3693-401D-A118-F8C7BFAC0EB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7B0421B-BDA7-4E90-941A-CC615D0AEAA2}" type="pres">
      <dgm:prSet presAssocID="{FA2A7359-3693-401D-A118-F8C7BFAC0EB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E823AAC-37D9-4988-861A-33F603347546}" type="pres">
      <dgm:prSet presAssocID="{FA2A7359-3693-401D-A118-F8C7BFAC0EB7}" presName="BalanceSpacing" presStyleCnt="0"/>
      <dgm:spPr/>
    </dgm:pt>
    <dgm:pt modelId="{C62F535C-4DD0-4A1D-B455-868D4527C0DC}" type="pres">
      <dgm:prSet presAssocID="{FA2A7359-3693-401D-A118-F8C7BFAC0EB7}" presName="BalanceSpacing1" presStyleCnt="0"/>
      <dgm:spPr/>
    </dgm:pt>
    <dgm:pt modelId="{A12D0010-08A8-47DB-B49C-06CA82AA1789}" type="pres">
      <dgm:prSet presAssocID="{6A498B28-F5B6-4C38-A9B6-D2EDB89644B8}" presName="Accent1Text" presStyleLbl="node1" presStyleIdx="5" presStyleCnt="6"/>
      <dgm:spPr/>
    </dgm:pt>
  </dgm:ptLst>
  <dgm:cxnLst>
    <dgm:cxn modelId="{F5FABB17-5590-42E2-99D8-39BBE8F0CD52}" type="presOf" srcId="{F8A45E1E-EDEC-4E9C-834B-F04BBA02AE19}" destId="{D7B0421B-BDA7-4E90-941A-CC615D0AEAA2}" srcOrd="0" destOrd="0" presId="urn:microsoft.com/office/officeart/2008/layout/AlternatingHexagons"/>
    <dgm:cxn modelId="{E88AB61B-EC6C-4217-918F-7A7E93AC1ED2}" type="presOf" srcId="{2FFD5A57-E35A-418C-BD9C-606029C3C47F}" destId="{B8A590D0-AE38-4B7C-BFCF-0B2EFF066E68}" srcOrd="0" destOrd="0" presId="urn:microsoft.com/office/officeart/2008/layout/AlternatingHexagons"/>
    <dgm:cxn modelId="{1D351639-3287-40B2-A1C5-1DEC6B816689}" type="presOf" srcId="{A34FB354-478D-4AF0-8AEE-4EA709555F99}" destId="{8FC8632E-3C6A-4BCC-B837-2E6060ED2F47}" srcOrd="0" destOrd="0" presId="urn:microsoft.com/office/officeart/2008/layout/AlternatingHexagons"/>
    <dgm:cxn modelId="{7DCD4D5D-B17A-47AA-8E93-7DE4ADFF0E1C}" srcId="{01C43F34-728B-435D-AD9F-01B65BE87EAD}" destId="{A34FB354-478D-4AF0-8AEE-4EA709555F99}" srcOrd="0" destOrd="0" parTransId="{029604E8-572A-4978-B030-13D4D244BCF6}" sibTransId="{2FFD5A57-E35A-418C-BD9C-606029C3C47F}"/>
    <dgm:cxn modelId="{5031F345-FC5A-4831-874A-A5C6D52B55E7}" type="presOf" srcId="{4E2944A4-C564-45B1-A44F-9E0EE2185EFF}" destId="{CD42F78D-773D-4B00-BB01-C6317E450A85}" srcOrd="0" destOrd="0" presId="urn:microsoft.com/office/officeart/2008/layout/AlternatingHexagons"/>
    <dgm:cxn modelId="{4D298948-1F02-48CD-A0C1-ABC31A98785D}" srcId="{01C43F34-728B-435D-AD9F-01B65BE87EAD}" destId="{58A35BD3-B232-403D-B374-44A7F53F29F5}" srcOrd="1" destOrd="0" parTransId="{E63FC602-492D-415B-BF7B-59C289AFE279}" sibTransId="{FBBFD400-D64B-4F89-A37E-B3C959D21567}"/>
    <dgm:cxn modelId="{722B5C49-4675-40E8-B0C2-65BE5FF04FBA}" srcId="{01C43F34-728B-435D-AD9F-01B65BE87EAD}" destId="{FA2A7359-3693-401D-A118-F8C7BFAC0EB7}" srcOrd="2" destOrd="0" parTransId="{9F0975A8-EB33-4A38-AAE8-B5A1926FD6F5}" sibTransId="{6A498B28-F5B6-4C38-A9B6-D2EDB89644B8}"/>
    <dgm:cxn modelId="{722E7254-E2AD-466F-93BA-29320E255437}" type="presOf" srcId="{6A498B28-F5B6-4C38-A9B6-D2EDB89644B8}" destId="{A12D0010-08A8-47DB-B49C-06CA82AA1789}" srcOrd="0" destOrd="0" presId="urn:microsoft.com/office/officeart/2008/layout/AlternatingHexagons"/>
    <dgm:cxn modelId="{6678DC74-DEB0-49C3-B9B5-4DCE4CA1D044}" srcId="{FA2A7359-3693-401D-A118-F8C7BFAC0EB7}" destId="{F8A45E1E-EDEC-4E9C-834B-F04BBA02AE19}" srcOrd="0" destOrd="0" parTransId="{00BA3CE6-7EE1-458A-ADF5-9CB9B3BBFF91}" sibTransId="{E92D2078-3D63-42E5-9BD2-F5627C680E4F}"/>
    <dgm:cxn modelId="{404C2389-EA1A-4667-956E-903901FAF78D}" type="presOf" srcId="{01C43F34-728B-435D-AD9F-01B65BE87EAD}" destId="{FC8DAE1C-6E4E-4EB7-9A00-BCCF45965375}" srcOrd="0" destOrd="0" presId="urn:microsoft.com/office/officeart/2008/layout/AlternatingHexagons"/>
    <dgm:cxn modelId="{CA9111A9-8317-4B3A-8404-A95B85FE94DB}" srcId="{A34FB354-478D-4AF0-8AEE-4EA709555F99}" destId="{5DC2F6C7-DEFC-4143-8286-8FC49AF0BCAF}" srcOrd="0" destOrd="0" parTransId="{94DB56AF-3B47-47AB-BB66-0D5222EE00F1}" sibTransId="{45CA4E6D-15D2-4268-BCC2-A94334A7DE42}"/>
    <dgm:cxn modelId="{273F72AC-72F7-4ADB-8DD2-1AA2D4D6D358}" type="presOf" srcId="{FBBFD400-D64B-4F89-A37E-B3C959D21567}" destId="{5722BBB7-7DDA-4A52-898F-5D43445A74A6}" srcOrd="0" destOrd="0" presId="urn:microsoft.com/office/officeart/2008/layout/AlternatingHexagons"/>
    <dgm:cxn modelId="{18AB37D3-6A62-4D33-9401-620B06DE7F59}" type="presOf" srcId="{5DC2F6C7-DEFC-4143-8286-8FC49AF0BCAF}" destId="{6990B10F-FABB-484C-8F03-C25CFDCA3AB9}" srcOrd="0" destOrd="0" presId="urn:microsoft.com/office/officeart/2008/layout/AlternatingHexagons"/>
    <dgm:cxn modelId="{901DF5EA-6A28-46F1-A038-80681F586FBA}" srcId="{58A35BD3-B232-403D-B374-44A7F53F29F5}" destId="{4E2944A4-C564-45B1-A44F-9E0EE2185EFF}" srcOrd="0" destOrd="0" parTransId="{B81DA32B-C49F-48FF-AEEE-D13665D4A2F6}" sibTransId="{B4C96938-787C-464A-872A-756B6710FE94}"/>
    <dgm:cxn modelId="{981D80F2-5B96-499E-965A-B54508180F1F}" type="presOf" srcId="{58A35BD3-B232-403D-B374-44A7F53F29F5}" destId="{82511A3C-654E-46B5-862C-F74D87754E5A}" srcOrd="0" destOrd="0" presId="urn:microsoft.com/office/officeart/2008/layout/AlternatingHexagons"/>
    <dgm:cxn modelId="{5DC15EFD-8913-480B-96E4-9FADDA9DBE67}" type="presOf" srcId="{FA2A7359-3693-401D-A118-F8C7BFAC0EB7}" destId="{DC1D686E-AF3D-4C78-82BA-0F46BC51607E}" srcOrd="0" destOrd="0" presId="urn:microsoft.com/office/officeart/2008/layout/AlternatingHexagons"/>
    <dgm:cxn modelId="{E069C46D-8A73-4CAE-B957-FB0DCE518DC3}" type="presParOf" srcId="{FC8DAE1C-6E4E-4EB7-9A00-BCCF45965375}" destId="{DD637DC6-47A1-4E2E-9626-013BFBF985BF}" srcOrd="0" destOrd="0" presId="urn:microsoft.com/office/officeart/2008/layout/AlternatingHexagons"/>
    <dgm:cxn modelId="{B4E7807C-92CF-489B-B965-A8B94E9CA647}" type="presParOf" srcId="{DD637DC6-47A1-4E2E-9626-013BFBF985BF}" destId="{8FC8632E-3C6A-4BCC-B837-2E6060ED2F47}" srcOrd="0" destOrd="0" presId="urn:microsoft.com/office/officeart/2008/layout/AlternatingHexagons"/>
    <dgm:cxn modelId="{D4044657-279D-4334-84AF-D53F42C7355D}" type="presParOf" srcId="{DD637DC6-47A1-4E2E-9626-013BFBF985BF}" destId="{6990B10F-FABB-484C-8F03-C25CFDCA3AB9}" srcOrd="1" destOrd="0" presId="urn:microsoft.com/office/officeart/2008/layout/AlternatingHexagons"/>
    <dgm:cxn modelId="{FADB0F15-871C-49D9-84BB-CAE027A1AC92}" type="presParOf" srcId="{DD637DC6-47A1-4E2E-9626-013BFBF985BF}" destId="{9ADE061F-C635-4091-AB44-1D86462E471C}" srcOrd="2" destOrd="0" presId="urn:microsoft.com/office/officeart/2008/layout/AlternatingHexagons"/>
    <dgm:cxn modelId="{655D9256-B745-43F7-9888-E4FBADABEE8D}" type="presParOf" srcId="{DD637DC6-47A1-4E2E-9626-013BFBF985BF}" destId="{0CA72DEE-D114-4B4F-9148-CCF0897DE2B9}" srcOrd="3" destOrd="0" presId="urn:microsoft.com/office/officeart/2008/layout/AlternatingHexagons"/>
    <dgm:cxn modelId="{03C1767B-F55A-451E-A46B-F068F048649B}" type="presParOf" srcId="{DD637DC6-47A1-4E2E-9626-013BFBF985BF}" destId="{B8A590D0-AE38-4B7C-BFCF-0B2EFF066E68}" srcOrd="4" destOrd="0" presId="urn:microsoft.com/office/officeart/2008/layout/AlternatingHexagons"/>
    <dgm:cxn modelId="{4CDD93BC-1BE5-422C-A546-5EF7DA3A6396}" type="presParOf" srcId="{FC8DAE1C-6E4E-4EB7-9A00-BCCF45965375}" destId="{11462BF8-1C8A-4055-8712-B9719228EDA8}" srcOrd="1" destOrd="0" presId="urn:microsoft.com/office/officeart/2008/layout/AlternatingHexagons"/>
    <dgm:cxn modelId="{FCB216AA-1F55-47C7-9760-C69156373305}" type="presParOf" srcId="{FC8DAE1C-6E4E-4EB7-9A00-BCCF45965375}" destId="{C8B351E8-8FBB-4D59-B515-ABD154882787}" srcOrd="2" destOrd="0" presId="urn:microsoft.com/office/officeart/2008/layout/AlternatingHexagons"/>
    <dgm:cxn modelId="{A21D922C-7CF6-4CB2-BFEF-A919670F0E2C}" type="presParOf" srcId="{C8B351E8-8FBB-4D59-B515-ABD154882787}" destId="{82511A3C-654E-46B5-862C-F74D87754E5A}" srcOrd="0" destOrd="0" presId="urn:microsoft.com/office/officeart/2008/layout/AlternatingHexagons"/>
    <dgm:cxn modelId="{A355FBD1-1E5B-4F31-8B4E-6CFAE4163333}" type="presParOf" srcId="{C8B351E8-8FBB-4D59-B515-ABD154882787}" destId="{CD42F78D-773D-4B00-BB01-C6317E450A85}" srcOrd="1" destOrd="0" presId="urn:microsoft.com/office/officeart/2008/layout/AlternatingHexagons"/>
    <dgm:cxn modelId="{B28F4647-33AF-415A-BBE8-38B6E70E17D8}" type="presParOf" srcId="{C8B351E8-8FBB-4D59-B515-ABD154882787}" destId="{312F46D9-7CD1-48CA-9DC9-FE60ADDF8144}" srcOrd="2" destOrd="0" presId="urn:microsoft.com/office/officeart/2008/layout/AlternatingHexagons"/>
    <dgm:cxn modelId="{677B103F-006D-4187-9C44-E3542AD71585}" type="presParOf" srcId="{C8B351E8-8FBB-4D59-B515-ABD154882787}" destId="{436201FE-1369-4616-AFAE-362B7EC28A30}" srcOrd="3" destOrd="0" presId="urn:microsoft.com/office/officeart/2008/layout/AlternatingHexagons"/>
    <dgm:cxn modelId="{E821AA96-B70B-4763-BE44-32AF158560C1}" type="presParOf" srcId="{C8B351E8-8FBB-4D59-B515-ABD154882787}" destId="{5722BBB7-7DDA-4A52-898F-5D43445A74A6}" srcOrd="4" destOrd="0" presId="urn:microsoft.com/office/officeart/2008/layout/AlternatingHexagons"/>
    <dgm:cxn modelId="{94F65761-756D-42C6-9491-DB87566ABF11}" type="presParOf" srcId="{FC8DAE1C-6E4E-4EB7-9A00-BCCF45965375}" destId="{381A6AF6-53C3-443A-BAF3-62A23BA84848}" srcOrd="3" destOrd="0" presId="urn:microsoft.com/office/officeart/2008/layout/AlternatingHexagons"/>
    <dgm:cxn modelId="{47CC2DEA-D414-4845-A10D-8436673CF049}" type="presParOf" srcId="{FC8DAE1C-6E4E-4EB7-9A00-BCCF45965375}" destId="{1568CD7A-22D1-4D82-8C98-09CFEC73C800}" srcOrd="4" destOrd="0" presId="urn:microsoft.com/office/officeart/2008/layout/AlternatingHexagons"/>
    <dgm:cxn modelId="{8FE5D56F-072A-486E-80CE-440365ED42B6}" type="presParOf" srcId="{1568CD7A-22D1-4D82-8C98-09CFEC73C800}" destId="{DC1D686E-AF3D-4C78-82BA-0F46BC51607E}" srcOrd="0" destOrd="0" presId="urn:microsoft.com/office/officeart/2008/layout/AlternatingHexagons"/>
    <dgm:cxn modelId="{0EBBBBA6-6131-468D-A4E5-65BD08C2B2D4}" type="presParOf" srcId="{1568CD7A-22D1-4D82-8C98-09CFEC73C800}" destId="{D7B0421B-BDA7-4E90-941A-CC615D0AEAA2}" srcOrd="1" destOrd="0" presId="urn:microsoft.com/office/officeart/2008/layout/AlternatingHexagons"/>
    <dgm:cxn modelId="{5EF233FF-96D2-45B4-BE02-5BFB46AF8615}" type="presParOf" srcId="{1568CD7A-22D1-4D82-8C98-09CFEC73C800}" destId="{6E823AAC-37D9-4988-861A-33F603347546}" srcOrd="2" destOrd="0" presId="urn:microsoft.com/office/officeart/2008/layout/AlternatingHexagons"/>
    <dgm:cxn modelId="{9D667502-0194-4803-A746-D6AF60917836}" type="presParOf" srcId="{1568CD7A-22D1-4D82-8C98-09CFEC73C800}" destId="{C62F535C-4DD0-4A1D-B455-868D4527C0DC}" srcOrd="3" destOrd="0" presId="urn:microsoft.com/office/officeart/2008/layout/AlternatingHexagons"/>
    <dgm:cxn modelId="{11D9BF41-5A98-4207-A88B-E06436CEEC16}" type="presParOf" srcId="{1568CD7A-22D1-4D82-8C98-09CFEC73C800}" destId="{A12D0010-08A8-47DB-B49C-06CA82AA17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C24C1-9A19-4140-BD5E-DE2F974E71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FA1E-FCF6-4582-A20C-DE9F1BF2CB6E}">
      <dgm:prSet phldrT="[Text]" custT="1"/>
      <dgm:spPr/>
      <dgm:t>
        <a:bodyPr/>
        <a:lstStyle/>
        <a:p>
          <a:r>
            <a:rPr lang="en-US" sz="2800" dirty="0"/>
            <a:t>Fast &amp; Cheap Implementation</a:t>
          </a:r>
        </a:p>
      </dgm:t>
    </dgm:pt>
    <dgm:pt modelId="{C9F88AF6-A187-4714-8632-6350D76D781B}" type="parTrans" cxnId="{B565CF97-0190-4081-B876-1D4F164F0D7A}">
      <dgm:prSet/>
      <dgm:spPr/>
      <dgm:t>
        <a:bodyPr/>
        <a:lstStyle/>
        <a:p>
          <a:endParaRPr lang="en-US"/>
        </a:p>
      </dgm:t>
    </dgm:pt>
    <dgm:pt modelId="{7A5B0E7C-7A3A-401C-AA41-3546109C7248}" type="sibTrans" cxnId="{B565CF97-0190-4081-B876-1D4F164F0D7A}">
      <dgm:prSet/>
      <dgm:spPr/>
      <dgm:t>
        <a:bodyPr/>
        <a:lstStyle/>
        <a:p>
          <a:endParaRPr lang="en-US"/>
        </a:p>
      </dgm:t>
    </dgm:pt>
    <dgm:pt modelId="{597710AB-C544-4839-BCB6-5E3CFCB905C3}">
      <dgm:prSet phldrT="[Text]" custT="1"/>
      <dgm:spPr/>
      <dgm:t>
        <a:bodyPr/>
        <a:lstStyle/>
        <a:p>
          <a:r>
            <a:rPr lang="en-US" sz="2800" dirty="0"/>
            <a:t>Easy to Support</a:t>
          </a:r>
        </a:p>
      </dgm:t>
    </dgm:pt>
    <dgm:pt modelId="{B655524E-94E1-402C-8129-2E76E28996B5}" type="parTrans" cxnId="{90EBFC80-2F68-4C32-966F-541D54654C28}">
      <dgm:prSet/>
      <dgm:spPr/>
      <dgm:t>
        <a:bodyPr/>
        <a:lstStyle/>
        <a:p>
          <a:endParaRPr lang="en-US"/>
        </a:p>
      </dgm:t>
    </dgm:pt>
    <dgm:pt modelId="{261455C1-4663-4820-B7FB-1B3EAEB14D3E}" type="sibTrans" cxnId="{90EBFC80-2F68-4C32-966F-541D54654C28}">
      <dgm:prSet/>
      <dgm:spPr/>
      <dgm:t>
        <a:bodyPr/>
        <a:lstStyle/>
        <a:p>
          <a:endParaRPr lang="en-US"/>
        </a:p>
      </dgm:t>
    </dgm:pt>
    <dgm:pt modelId="{9E5BC233-2535-48AF-9923-B668E8CFF6B6}">
      <dgm:prSet phldrT="[Text]" custT="1"/>
      <dgm:spPr/>
      <dgm:t>
        <a:bodyPr/>
        <a:lstStyle/>
        <a:p>
          <a:r>
            <a:rPr lang="en-US" sz="2000" dirty="0"/>
            <a:t>Local &amp; Remote Scheduled &amp; On Demand Execution</a:t>
          </a:r>
        </a:p>
      </dgm:t>
    </dgm:pt>
    <dgm:pt modelId="{3D6B72DA-0686-4CC8-A786-D03A400C7711}" type="parTrans" cxnId="{5476695B-37E5-4F1C-AE3B-9DC8185B256D}">
      <dgm:prSet/>
      <dgm:spPr/>
      <dgm:t>
        <a:bodyPr/>
        <a:lstStyle/>
        <a:p>
          <a:endParaRPr lang="en-US"/>
        </a:p>
      </dgm:t>
    </dgm:pt>
    <dgm:pt modelId="{E9519D8F-7988-486F-8357-3C38E1671FEF}" type="sibTrans" cxnId="{5476695B-37E5-4F1C-AE3B-9DC8185B256D}">
      <dgm:prSet/>
      <dgm:spPr/>
      <dgm:t>
        <a:bodyPr/>
        <a:lstStyle/>
        <a:p>
          <a:endParaRPr lang="en-US"/>
        </a:p>
      </dgm:t>
    </dgm:pt>
    <dgm:pt modelId="{32822CD0-48BA-43B6-94BD-B91B53E87566}">
      <dgm:prSet phldrT="[Text]" custT="1"/>
      <dgm:spPr/>
      <dgm:t>
        <a:bodyPr/>
        <a:lstStyle/>
        <a:p>
          <a:r>
            <a:rPr lang="en-US" sz="2800" dirty="0"/>
            <a:t>Data Access Control at UI Level</a:t>
          </a:r>
        </a:p>
      </dgm:t>
    </dgm:pt>
    <dgm:pt modelId="{3DBA7286-AE92-4C0F-BFA8-47319C823724}" type="parTrans" cxnId="{5CC0270C-FB0E-4F81-AF19-AA7A4C34F491}">
      <dgm:prSet/>
      <dgm:spPr/>
      <dgm:t>
        <a:bodyPr/>
        <a:lstStyle/>
        <a:p>
          <a:endParaRPr lang="en-US"/>
        </a:p>
      </dgm:t>
    </dgm:pt>
    <dgm:pt modelId="{046ADEFD-AFFB-42B0-8425-85875A1B8BCC}" type="sibTrans" cxnId="{5CC0270C-FB0E-4F81-AF19-AA7A4C34F491}">
      <dgm:prSet/>
      <dgm:spPr/>
      <dgm:t>
        <a:bodyPr/>
        <a:lstStyle/>
        <a:p>
          <a:endParaRPr lang="en-US"/>
        </a:p>
      </dgm:t>
    </dgm:pt>
    <dgm:pt modelId="{6E9FC9CC-0D22-413B-BFAE-D1A088BE6B07}">
      <dgm:prSet phldrT="[Text]" custT="1"/>
      <dgm:spPr/>
      <dgm:t>
        <a:bodyPr/>
        <a:lstStyle/>
        <a:p>
          <a:r>
            <a:rPr lang="en-US" sz="2800" dirty="0"/>
            <a:t>Uses Existing IT Systems</a:t>
          </a:r>
        </a:p>
      </dgm:t>
    </dgm:pt>
    <dgm:pt modelId="{2EB43FE2-1362-4A32-96FA-2F5A4A1453C7}" type="parTrans" cxnId="{9711116C-A6EB-418F-BBEC-62398EEF2CF5}">
      <dgm:prSet/>
      <dgm:spPr/>
      <dgm:t>
        <a:bodyPr/>
        <a:lstStyle/>
        <a:p>
          <a:endParaRPr lang="en-US"/>
        </a:p>
      </dgm:t>
    </dgm:pt>
    <dgm:pt modelId="{6FE43908-7FCC-47A5-A5A4-DF251D706D77}" type="sibTrans" cxnId="{9711116C-A6EB-418F-BBEC-62398EEF2CF5}">
      <dgm:prSet/>
      <dgm:spPr/>
      <dgm:t>
        <a:bodyPr/>
        <a:lstStyle/>
        <a:p>
          <a:endParaRPr lang="en-US"/>
        </a:p>
      </dgm:t>
    </dgm:pt>
    <dgm:pt modelId="{08EF9C53-33D5-47CF-850B-55B9398B9C90}" type="pres">
      <dgm:prSet presAssocID="{BFDC24C1-9A19-4140-BD5E-DE2F974E7133}" presName="diagram" presStyleCnt="0">
        <dgm:presLayoutVars>
          <dgm:dir/>
          <dgm:resizeHandles val="exact"/>
        </dgm:presLayoutVars>
      </dgm:prSet>
      <dgm:spPr/>
    </dgm:pt>
    <dgm:pt modelId="{DC859BD1-6A45-4BE8-8703-6B9520D10747}" type="pres">
      <dgm:prSet presAssocID="{0481FA1E-FCF6-4582-A20C-DE9F1BF2CB6E}" presName="node" presStyleLbl="node1" presStyleIdx="0" presStyleCnt="5">
        <dgm:presLayoutVars>
          <dgm:bulletEnabled val="1"/>
        </dgm:presLayoutVars>
      </dgm:prSet>
      <dgm:spPr/>
    </dgm:pt>
    <dgm:pt modelId="{FC576110-414C-4FE4-B3DB-D11E3A268F6F}" type="pres">
      <dgm:prSet presAssocID="{7A5B0E7C-7A3A-401C-AA41-3546109C7248}" presName="sibTrans" presStyleCnt="0"/>
      <dgm:spPr/>
    </dgm:pt>
    <dgm:pt modelId="{A00CD88B-F4AB-4D84-8E21-C5E2F7CF2991}" type="pres">
      <dgm:prSet presAssocID="{597710AB-C544-4839-BCB6-5E3CFCB905C3}" presName="node" presStyleLbl="node1" presStyleIdx="1" presStyleCnt="5">
        <dgm:presLayoutVars>
          <dgm:bulletEnabled val="1"/>
        </dgm:presLayoutVars>
      </dgm:prSet>
      <dgm:spPr/>
    </dgm:pt>
    <dgm:pt modelId="{63E308A5-FD45-42C1-8890-495C1A65FDD7}" type="pres">
      <dgm:prSet presAssocID="{261455C1-4663-4820-B7FB-1B3EAEB14D3E}" presName="sibTrans" presStyleCnt="0"/>
      <dgm:spPr/>
    </dgm:pt>
    <dgm:pt modelId="{41011F5E-0D6A-4CCE-9937-4D04A8B9907A}" type="pres">
      <dgm:prSet presAssocID="{9E5BC233-2535-48AF-9923-B668E8CFF6B6}" presName="node" presStyleLbl="node1" presStyleIdx="2" presStyleCnt="5">
        <dgm:presLayoutVars>
          <dgm:bulletEnabled val="1"/>
        </dgm:presLayoutVars>
      </dgm:prSet>
      <dgm:spPr/>
    </dgm:pt>
    <dgm:pt modelId="{2195803C-7110-4873-8964-0C437647E74A}" type="pres">
      <dgm:prSet presAssocID="{E9519D8F-7988-486F-8357-3C38E1671FEF}" presName="sibTrans" presStyleCnt="0"/>
      <dgm:spPr/>
    </dgm:pt>
    <dgm:pt modelId="{2137CF16-1400-4C07-B2B0-962E88E5F65F}" type="pres">
      <dgm:prSet presAssocID="{32822CD0-48BA-43B6-94BD-B91B53E87566}" presName="node" presStyleLbl="node1" presStyleIdx="3" presStyleCnt="5">
        <dgm:presLayoutVars>
          <dgm:bulletEnabled val="1"/>
        </dgm:presLayoutVars>
      </dgm:prSet>
      <dgm:spPr/>
    </dgm:pt>
    <dgm:pt modelId="{9306C651-7D2F-4CFB-B466-F5C70F835F1A}" type="pres">
      <dgm:prSet presAssocID="{046ADEFD-AFFB-42B0-8425-85875A1B8BCC}" presName="sibTrans" presStyleCnt="0"/>
      <dgm:spPr/>
    </dgm:pt>
    <dgm:pt modelId="{F0255510-B88E-461E-8892-B58132144919}" type="pres">
      <dgm:prSet presAssocID="{6E9FC9CC-0D22-413B-BFAE-D1A088BE6B0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0270C-FB0E-4F81-AF19-AA7A4C34F491}" srcId="{BFDC24C1-9A19-4140-BD5E-DE2F974E7133}" destId="{32822CD0-48BA-43B6-94BD-B91B53E87566}" srcOrd="3" destOrd="0" parTransId="{3DBA7286-AE92-4C0F-BFA8-47319C823724}" sibTransId="{046ADEFD-AFFB-42B0-8425-85875A1B8BCC}"/>
    <dgm:cxn modelId="{FA303F18-232C-46D2-969A-44A6301D2187}" type="presOf" srcId="{32822CD0-48BA-43B6-94BD-B91B53E87566}" destId="{2137CF16-1400-4C07-B2B0-962E88E5F65F}" srcOrd="0" destOrd="0" presId="urn:microsoft.com/office/officeart/2005/8/layout/default"/>
    <dgm:cxn modelId="{5476695B-37E5-4F1C-AE3B-9DC8185B256D}" srcId="{BFDC24C1-9A19-4140-BD5E-DE2F974E7133}" destId="{9E5BC233-2535-48AF-9923-B668E8CFF6B6}" srcOrd="2" destOrd="0" parTransId="{3D6B72DA-0686-4CC8-A786-D03A400C7711}" sibTransId="{E9519D8F-7988-486F-8357-3C38E1671FEF}"/>
    <dgm:cxn modelId="{C7B12641-565C-4488-AD58-82C300AB0764}" type="presOf" srcId="{6E9FC9CC-0D22-413B-BFAE-D1A088BE6B07}" destId="{F0255510-B88E-461E-8892-B58132144919}" srcOrd="0" destOrd="0" presId="urn:microsoft.com/office/officeart/2005/8/layout/default"/>
    <dgm:cxn modelId="{9711116C-A6EB-418F-BBEC-62398EEF2CF5}" srcId="{BFDC24C1-9A19-4140-BD5E-DE2F974E7133}" destId="{6E9FC9CC-0D22-413B-BFAE-D1A088BE6B07}" srcOrd="4" destOrd="0" parTransId="{2EB43FE2-1362-4A32-96FA-2F5A4A1453C7}" sibTransId="{6FE43908-7FCC-47A5-A5A4-DF251D706D77}"/>
    <dgm:cxn modelId="{90EBFC80-2F68-4C32-966F-541D54654C28}" srcId="{BFDC24C1-9A19-4140-BD5E-DE2F974E7133}" destId="{597710AB-C544-4839-BCB6-5E3CFCB905C3}" srcOrd="1" destOrd="0" parTransId="{B655524E-94E1-402C-8129-2E76E28996B5}" sibTransId="{261455C1-4663-4820-B7FB-1B3EAEB14D3E}"/>
    <dgm:cxn modelId="{B565CF97-0190-4081-B876-1D4F164F0D7A}" srcId="{BFDC24C1-9A19-4140-BD5E-DE2F974E7133}" destId="{0481FA1E-FCF6-4582-A20C-DE9F1BF2CB6E}" srcOrd="0" destOrd="0" parTransId="{C9F88AF6-A187-4714-8632-6350D76D781B}" sibTransId="{7A5B0E7C-7A3A-401C-AA41-3546109C7248}"/>
    <dgm:cxn modelId="{7C1A0FAB-0B27-4AC4-A2F1-AD216C34565A}" type="presOf" srcId="{0481FA1E-FCF6-4582-A20C-DE9F1BF2CB6E}" destId="{DC859BD1-6A45-4BE8-8703-6B9520D10747}" srcOrd="0" destOrd="0" presId="urn:microsoft.com/office/officeart/2005/8/layout/default"/>
    <dgm:cxn modelId="{54D3A6B0-C988-413A-983B-B8AD08BF61A6}" type="presOf" srcId="{9E5BC233-2535-48AF-9923-B668E8CFF6B6}" destId="{41011F5E-0D6A-4CCE-9937-4D04A8B9907A}" srcOrd="0" destOrd="0" presId="urn:microsoft.com/office/officeart/2005/8/layout/default"/>
    <dgm:cxn modelId="{406DFADF-C89E-4BE2-A189-EDBF608C2B32}" type="presOf" srcId="{BFDC24C1-9A19-4140-BD5E-DE2F974E7133}" destId="{08EF9C53-33D5-47CF-850B-55B9398B9C90}" srcOrd="0" destOrd="0" presId="urn:microsoft.com/office/officeart/2005/8/layout/default"/>
    <dgm:cxn modelId="{4B8F34FA-CE2E-4CB8-9A01-47C86ED63E1E}" type="presOf" srcId="{597710AB-C544-4839-BCB6-5E3CFCB905C3}" destId="{A00CD88B-F4AB-4D84-8E21-C5E2F7CF2991}" srcOrd="0" destOrd="0" presId="urn:microsoft.com/office/officeart/2005/8/layout/default"/>
    <dgm:cxn modelId="{116F2959-0309-4445-9290-136D9FBBC036}" type="presParOf" srcId="{08EF9C53-33D5-47CF-850B-55B9398B9C90}" destId="{DC859BD1-6A45-4BE8-8703-6B9520D10747}" srcOrd="0" destOrd="0" presId="urn:microsoft.com/office/officeart/2005/8/layout/default"/>
    <dgm:cxn modelId="{BA089EBF-95F0-4A42-B75D-77D3EE7DFDCC}" type="presParOf" srcId="{08EF9C53-33D5-47CF-850B-55B9398B9C90}" destId="{FC576110-414C-4FE4-B3DB-D11E3A268F6F}" srcOrd="1" destOrd="0" presId="urn:microsoft.com/office/officeart/2005/8/layout/default"/>
    <dgm:cxn modelId="{2AC697EF-CF19-4FD2-8BEF-FFADBB683EE4}" type="presParOf" srcId="{08EF9C53-33D5-47CF-850B-55B9398B9C90}" destId="{A00CD88B-F4AB-4D84-8E21-C5E2F7CF2991}" srcOrd="2" destOrd="0" presId="urn:microsoft.com/office/officeart/2005/8/layout/default"/>
    <dgm:cxn modelId="{D47CC2BD-3070-458C-AE6D-32F7AAC9B4CE}" type="presParOf" srcId="{08EF9C53-33D5-47CF-850B-55B9398B9C90}" destId="{63E308A5-FD45-42C1-8890-495C1A65FDD7}" srcOrd="3" destOrd="0" presId="urn:microsoft.com/office/officeart/2005/8/layout/default"/>
    <dgm:cxn modelId="{8C45EA5C-CEEE-4CD2-85E9-D78E23433A1F}" type="presParOf" srcId="{08EF9C53-33D5-47CF-850B-55B9398B9C90}" destId="{41011F5E-0D6A-4CCE-9937-4D04A8B9907A}" srcOrd="4" destOrd="0" presId="urn:microsoft.com/office/officeart/2005/8/layout/default"/>
    <dgm:cxn modelId="{95435CE4-8275-4E02-AE5E-31BA00C0DE24}" type="presParOf" srcId="{08EF9C53-33D5-47CF-850B-55B9398B9C90}" destId="{2195803C-7110-4873-8964-0C437647E74A}" srcOrd="5" destOrd="0" presId="urn:microsoft.com/office/officeart/2005/8/layout/default"/>
    <dgm:cxn modelId="{25B59203-436C-4976-83DE-FAA46329B034}" type="presParOf" srcId="{08EF9C53-33D5-47CF-850B-55B9398B9C90}" destId="{2137CF16-1400-4C07-B2B0-962E88E5F65F}" srcOrd="6" destOrd="0" presId="urn:microsoft.com/office/officeart/2005/8/layout/default"/>
    <dgm:cxn modelId="{D32BA949-208E-49A0-B3DC-D8F74FD7C916}" type="presParOf" srcId="{08EF9C53-33D5-47CF-850B-55B9398B9C90}" destId="{9306C651-7D2F-4CFB-B466-F5C70F835F1A}" srcOrd="7" destOrd="0" presId="urn:microsoft.com/office/officeart/2005/8/layout/default"/>
    <dgm:cxn modelId="{7338FD00-96D6-4FBE-B0A5-7FBE9B2657A5}" type="presParOf" srcId="{08EF9C53-33D5-47CF-850B-55B9398B9C90}" destId="{F0255510-B88E-461E-8892-B58132144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632E-3C6A-4BCC-B837-2E6060ED2F47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Save time</a:t>
          </a:r>
        </a:p>
      </dsp:txBody>
      <dsp:txXfrm rot="-5400000">
        <a:off x="5133981" y="252983"/>
        <a:ext cx="965157" cy="1109376"/>
      </dsp:txXfrm>
    </dsp:sp>
    <dsp:sp modelId="{6990B10F-FABB-484C-8F03-C25CFDCA3AB9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 employees</a:t>
          </a:r>
        </a:p>
      </dsp:txBody>
      <dsp:txXfrm>
        <a:off x="6360192" y="324165"/>
        <a:ext cx="1798639" cy="967010"/>
      </dsp:txXfrm>
    </dsp:sp>
    <dsp:sp modelId="{B8A590D0-AE38-4B7C-BFCF-0B2EFF066E68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Repetitive</a:t>
          </a:r>
          <a:br>
            <a:rPr lang="en-US" sz="1600" kern="1200" dirty="0"/>
          </a:br>
          <a:r>
            <a:rPr lang="en-US" sz="1600" kern="1200" dirty="0"/>
            <a:t>tasks</a:t>
          </a:r>
        </a:p>
      </dsp:txBody>
      <dsp:txXfrm rot="-5400000">
        <a:off x="3619642" y="252983"/>
        <a:ext cx="965157" cy="1109376"/>
      </dsp:txXfrm>
    </dsp:sp>
    <dsp:sp modelId="{82511A3C-654E-46B5-862C-F74D87754E5A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24/7</a:t>
          </a:r>
        </a:p>
      </dsp:txBody>
      <dsp:txXfrm rot="-5400000">
        <a:off x="4373911" y="1620981"/>
        <a:ext cx="965157" cy="1109376"/>
      </dsp:txXfrm>
    </dsp:sp>
    <dsp:sp modelId="{CD42F78D-773D-4B00-BB01-C6317E450A85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 autonomously</a:t>
          </a:r>
        </a:p>
      </dsp:txBody>
      <dsp:txXfrm>
        <a:off x="2356767" y="1692163"/>
        <a:ext cx="1740619" cy="967010"/>
      </dsp:txXfrm>
    </dsp:sp>
    <dsp:sp modelId="{5722BBB7-7DDA-4A52-898F-5D43445A74A6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Kanit"/>
              <a:ea typeface="+mn-ea"/>
              <a:cs typeface="+mn-cs"/>
            </a:rPr>
            <a:t>Save</a:t>
          </a:r>
          <a:r>
            <a:rPr lang="en-US" sz="2300" kern="1200"/>
            <a:t> </a:t>
          </a:r>
          <a:r>
            <a:rPr lang="en-US" sz="1700" kern="1200">
              <a:latin typeface="Kanit"/>
              <a:ea typeface="+mn-ea"/>
              <a:cs typeface="+mn-cs"/>
            </a:rPr>
            <a:t>budget</a:t>
          </a:r>
          <a:endParaRPr lang="en-US" sz="1700" kern="1200" dirty="0">
            <a:latin typeface="Kanit"/>
            <a:ea typeface="+mn-ea"/>
            <a:cs typeface="+mn-cs"/>
          </a:endParaRPr>
        </a:p>
      </dsp:txBody>
      <dsp:txXfrm rot="-5400000">
        <a:off x="5888250" y="1620981"/>
        <a:ext cx="965157" cy="1109376"/>
      </dsp:txXfrm>
    </dsp:sp>
    <dsp:sp modelId="{DC1D686E-AF3D-4C78-82BA-0F46BC51607E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Analyze</a:t>
          </a:r>
          <a:br>
            <a:rPr lang="en-US" sz="1700" kern="1200" dirty="0"/>
          </a:br>
          <a:r>
            <a:rPr lang="en-US" sz="1700" kern="1200" dirty="0"/>
            <a:t>Process</a:t>
          </a:r>
        </a:p>
      </dsp:txBody>
      <dsp:txXfrm rot="-5400000">
        <a:off x="5133981" y="2988979"/>
        <a:ext cx="965157" cy="1109376"/>
      </dsp:txXfrm>
    </dsp:sp>
    <dsp:sp modelId="{D7B0421B-BDA7-4E90-941A-CC615D0AEAA2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large volumes of data</a:t>
          </a:r>
        </a:p>
      </dsp:txBody>
      <dsp:txXfrm>
        <a:off x="6360192" y="3060161"/>
        <a:ext cx="1798639" cy="967010"/>
      </dsp:txXfrm>
    </dsp:sp>
    <dsp:sp modelId="{A12D0010-08A8-47DB-B49C-06CA82AA1789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Integrate legacy systems</a:t>
          </a:r>
        </a:p>
      </dsp:txBody>
      <dsp:txXfrm rot="-5400000">
        <a:off x="3619642" y="2988979"/>
        <a:ext cx="965157" cy="1109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59BD1-6A45-4BE8-8703-6B9520D1074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 &amp; Cheap Implementation</a:t>
          </a:r>
        </a:p>
      </dsp:txBody>
      <dsp:txXfrm>
        <a:off x="0" y="39687"/>
        <a:ext cx="3286125" cy="1971675"/>
      </dsp:txXfrm>
    </dsp:sp>
    <dsp:sp modelId="{A00CD88B-F4AB-4D84-8E21-C5E2F7CF29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Easy to Support</a:t>
          </a:r>
        </a:p>
      </dsp:txBody>
      <dsp:txXfrm>
        <a:off x="3614737" y="39687"/>
        <a:ext cx="3286125" cy="1971675"/>
      </dsp:txXfrm>
    </dsp:sp>
    <dsp:sp modelId="{41011F5E-0D6A-4CCE-9937-4D04A8B990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Local &amp; Remote Scheduled &amp; On Demand Execution</a:t>
          </a:r>
        </a:p>
      </dsp:txBody>
      <dsp:txXfrm>
        <a:off x="7229475" y="39687"/>
        <a:ext cx="3286125" cy="1971675"/>
      </dsp:txXfrm>
    </dsp:sp>
    <dsp:sp modelId="{2137CF16-1400-4C07-B2B0-962E88E5F65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Access Control at UI Level</a:t>
          </a:r>
        </a:p>
      </dsp:txBody>
      <dsp:txXfrm>
        <a:off x="1807368" y="2339975"/>
        <a:ext cx="3286125" cy="1971675"/>
      </dsp:txXfrm>
    </dsp:sp>
    <dsp:sp modelId="{F0255510-B88E-461E-8892-B5813214491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Uses Existing IT Systems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174DD-53D9-4F27-81F3-3E9CC01A6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2" y="6056980"/>
            <a:ext cx="1738166" cy="7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46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WEBINAR: Test Automation &amp; Robotic Automation of Dynamics AX with Rapise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4200" y="5153731"/>
            <a:ext cx="11074400" cy="534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Josefin Sans" pitchFamily="2" charset="0"/>
              </a:rPr>
              <a:t>October 18th, 2018 – Adam Sandman, @</a:t>
            </a:r>
            <a:r>
              <a:rPr lang="en-US" sz="3200" dirty="0" err="1">
                <a:latin typeface="Josefin Sans" pitchFamily="2" charset="0"/>
              </a:rPr>
              <a:t>adammarksandman</a:t>
            </a:r>
            <a:br>
              <a:rPr lang="en-US" sz="3200" dirty="0">
                <a:latin typeface="Josefin Sans" pitchFamily="2" charset="0"/>
              </a:rPr>
            </a:br>
            <a:r>
              <a:rPr lang="en-US" sz="3200" dirty="0">
                <a:latin typeface="Josefin Sans" pitchFamily="2" charset="0"/>
              </a:rPr>
              <a:t>                                  Denis Markovtsev, @dmarkovtsev</a:t>
            </a:r>
          </a:p>
        </p:txBody>
      </p:sp>
    </p:spTree>
    <p:extLst>
      <p:ext uri="{BB962C8B-B14F-4D97-AF65-F5344CB8AC3E}">
        <p14:creationId xmlns:p14="http://schemas.microsoft.com/office/powerpoint/2010/main" val="330054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18BB-FA93-4BF5-AB29-EC674652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3807C0C-0C57-465C-A36D-073B2BB0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31006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A014D57-1506-4B08-9E4F-4503D9C5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67" y="2046920"/>
            <a:ext cx="4030663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9E6910-A4A3-4F4F-AEB2-D4132DB3E988}"/>
              </a:ext>
            </a:extLst>
          </p:cNvPr>
          <p:cNvCxnSpPr/>
          <p:nvPr/>
        </p:nvCxnSpPr>
        <p:spPr>
          <a:xfrm>
            <a:off x="4816876" y="2843051"/>
            <a:ext cx="2895600" cy="782637"/>
          </a:xfrm>
          <a:prstGeom prst="straightConnector1">
            <a:avLst/>
          </a:prstGeom>
          <a:ln w="57150">
            <a:solidFill>
              <a:srgbClr val="F799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675BD-3671-4BA6-A398-9DFD2344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4325"/>
            <a:ext cx="10515600" cy="7826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Rapise supports multiple versions of </a:t>
            </a:r>
            <a:r>
              <a:rPr lang="en-US" altLang="en-US" b="1" dirty="0"/>
              <a:t>IE</a:t>
            </a:r>
            <a:r>
              <a:rPr lang="en-US" altLang="en-US" dirty="0"/>
              <a:t>, </a:t>
            </a:r>
            <a:r>
              <a:rPr lang="en-US" altLang="en-US" b="1" dirty="0"/>
              <a:t>Edge</a:t>
            </a:r>
            <a:r>
              <a:rPr lang="en-US" altLang="en-US" dirty="0"/>
              <a:t>, </a:t>
            </a:r>
            <a:r>
              <a:rPr lang="en-US" altLang="en-US" b="1" dirty="0"/>
              <a:t>Firefox Chrome, Safari</a:t>
            </a:r>
            <a:r>
              <a:rPr lang="en-US" altLang="en-US" dirty="0"/>
              <a:t> and </a:t>
            </a:r>
            <a:r>
              <a:rPr lang="en-US" altLang="en-US" b="1" dirty="0"/>
              <a:t>Opera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EBF8-A922-4F89-BC92-C338C02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68F-3349-4437-B7DD-8AC46C4E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0989"/>
            <a:ext cx="10515600" cy="805973"/>
          </a:xfrm>
        </p:spPr>
        <p:txBody>
          <a:bodyPr/>
          <a:lstStyle/>
          <a:p>
            <a:r>
              <a:rPr lang="en-US" dirty="0"/>
              <a:t>Rapise can automate most desktop applications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157F0-2261-4ADB-BAE9-31D19269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15" y="1639796"/>
            <a:ext cx="7162800" cy="33401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7E97B-A4D0-4FF4-96B4-CE463722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15" y="1209583"/>
            <a:ext cx="4419600" cy="27797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962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EBF8-A922-4F89-BC92-C338C02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68F-3349-4437-B7DD-8AC46C4E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2213"/>
            <a:ext cx="10515600" cy="894749"/>
          </a:xfrm>
        </p:spPr>
        <p:txBody>
          <a:bodyPr/>
          <a:lstStyle/>
          <a:p>
            <a:r>
              <a:rPr lang="en-US" dirty="0"/>
              <a:t>Automate Mobile Apps (native, web, iOS, Android)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E59BB-7A28-43C9-B8F9-0CD0B991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461225"/>
            <a:ext cx="8088914" cy="3493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4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EBF8-A922-4F89-BC92-C338C02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&amp;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68F-3349-4437-B7DD-8AC46C4E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7623"/>
            <a:ext cx="10515600" cy="779340"/>
          </a:xfrm>
        </p:spPr>
        <p:txBody>
          <a:bodyPr/>
          <a:lstStyle/>
          <a:p>
            <a:r>
              <a:rPr lang="en-US" dirty="0"/>
              <a:t>Automate REST and SOAP APIs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5F729-36F2-4B14-8F6B-730590A1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10" y="1527607"/>
            <a:ext cx="7824695" cy="34913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493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7DBF-8F66-4C1A-B46F-90E78E5A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Orchestration with SpiraTeam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BC2F5D2-606E-4A7F-9702-8A187590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1814975"/>
            <a:ext cx="7799173" cy="40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90C61-A23C-4BE4-A007-C52A3E53C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1438182"/>
            <a:ext cx="4206752" cy="2597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926F4-76CC-4199-963A-747B88DB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4189766"/>
            <a:ext cx="4329622" cy="19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251F-0F6E-4A23-8CB8-7E66D6E3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Scenarios &amp;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55AE-9CB9-408C-8B3F-935B1CC00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a form based on data in external file</a:t>
            </a:r>
          </a:p>
          <a:p>
            <a:r>
              <a:rPr lang="en-US" dirty="0"/>
              <a:t>Create a record from incoming email</a:t>
            </a:r>
          </a:p>
          <a:p>
            <a:r>
              <a:rPr lang="en-US" dirty="0"/>
              <a:t>Import data from a spreadsheet or third-party system</a:t>
            </a:r>
          </a:p>
          <a:p>
            <a:r>
              <a:rPr lang="en-US" dirty="0"/>
              <a:t>Web scraping</a:t>
            </a:r>
          </a:p>
          <a:p>
            <a:r>
              <a:rPr lang="en-US" dirty="0"/>
              <a:t>Screen scraping</a:t>
            </a:r>
          </a:p>
          <a:p>
            <a:r>
              <a:rPr lang="en-US" dirty="0"/>
              <a:t>Terminal automation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2582-6D60-47CE-B737-FCD92A2F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E569-0A18-4E3F-A0E9-2959D5C7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13"/>
            <a:ext cx="10515600" cy="1798360"/>
          </a:xfrm>
        </p:spPr>
        <p:txBody>
          <a:bodyPr/>
          <a:lstStyle/>
          <a:p>
            <a:r>
              <a:rPr lang="en-US" dirty="0"/>
              <a:t>Importing categories, vendors and products from Excel spreadsheet</a:t>
            </a:r>
          </a:p>
          <a:p>
            <a:pPr lvl="1"/>
            <a:r>
              <a:rPr lang="en-US" dirty="0"/>
              <a:t>Do not create a new record if data already exists</a:t>
            </a:r>
          </a:p>
          <a:p>
            <a:pPr lvl="1"/>
            <a:r>
              <a:rPr lang="en-US" dirty="0"/>
              <a:t>Output important information into the same spreadsheet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6B7EC-9451-4465-B35B-86C785CE1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6" y="3568003"/>
            <a:ext cx="4984487" cy="260896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0422BEA-E2DD-4453-8A56-3ECC99882F4F}"/>
              </a:ext>
            </a:extLst>
          </p:cNvPr>
          <p:cNvSpPr/>
          <p:nvPr/>
        </p:nvSpPr>
        <p:spPr>
          <a:xfrm>
            <a:off x="5823751" y="4678532"/>
            <a:ext cx="870012" cy="443884"/>
          </a:xfrm>
          <a:prstGeom prst="rightArrow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7310-D02C-436E-803A-93CB7430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18" y="3388330"/>
            <a:ext cx="4618027" cy="27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4B7E8-1973-483E-8BA5-A324934BD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941F3B-C246-41B5-A517-FFFC8230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75C2-56AE-4DDD-ACC4-4680B25C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4007-FC8B-4503-A8F7-917770CB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a programming language is not required for most scenarios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Visual Language</a:t>
            </a:r>
          </a:p>
          <a:p>
            <a:r>
              <a:rPr lang="en-US" dirty="0"/>
              <a:t>For advanced scenarios</a:t>
            </a:r>
          </a:p>
          <a:p>
            <a:pPr lvl="1"/>
            <a:r>
              <a:rPr lang="en-US" dirty="0"/>
              <a:t> basic knowledge of JavaScript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0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A4814-55C9-4B8A-9964-6F28A334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Visual Language (RVL)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87026-0667-4C0A-8E4C-7A7440C0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1293"/>
            <a:ext cx="10515600" cy="1045670"/>
          </a:xfrm>
        </p:spPr>
        <p:txBody>
          <a:bodyPr/>
          <a:lstStyle/>
          <a:p>
            <a:r>
              <a:rPr lang="en-US" dirty="0"/>
              <a:t>Easier to use, Easier to maintain.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5006A-FAEA-40B8-9FA2-8D5ACA95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4" y="1526959"/>
            <a:ext cx="8279167" cy="33625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36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WEBINAR: Test Automation &amp; Robotic Automation of Dynamics AX with Rapise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4200" y="5153731"/>
            <a:ext cx="11074400" cy="534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Josefin Sans" pitchFamily="2" charset="0"/>
              </a:rPr>
              <a:t>October 18th, 2018 – Adam Sandman, @</a:t>
            </a:r>
            <a:r>
              <a:rPr lang="en-US" sz="3200" dirty="0" err="1">
                <a:latin typeface="Josefin Sans" pitchFamily="2" charset="0"/>
              </a:rPr>
              <a:t>adammarksandman</a:t>
            </a:r>
            <a:br>
              <a:rPr lang="en-US" sz="3200" dirty="0">
                <a:latin typeface="Josefin Sans" pitchFamily="2" charset="0"/>
              </a:rPr>
            </a:br>
            <a:r>
              <a:rPr lang="en-US" sz="3200" dirty="0">
                <a:latin typeface="Josefin Sans" pitchFamily="2" charset="0"/>
              </a:rPr>
              <a:t>                                  Denis Markovtsev, @dmarkovtsev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749D-E884-48A3-98C7-2A0903D7C4F3}"/>
              </a:ext>
            </a:extLst>
          </p:cNvPr>
          <p:cNvSpPr txBox="1"/>
          <p:nvPr/>
        </p:nvSpPr>
        <p:spPr>
          <a:xfrm>
            <a:off x="2133600" y="1343732"/>
            <a:ext cx="7696200" cy="830997"/>
          </a:xfrm>
          <a:prstGeom prst="rect">
            <a:avLst/>
          </a:prstGeom>
          <a:solidFill>
            <a:srgbClr val="FFE389"/>
          </a:solidFill>
          <a:ln>
            <a:solidFill>
              <a:srgbClr val="F799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osefin Sans" pitchFamily="2" charset="0"/>
              </a:rPr>
              <a:t>We will be starting the webinar shortly, please stand by…</a:t>
            </a:r>
          </a:p>
          <a:p>
            <a:pPr algn="ctr"/>
            <a:r>
              <a:rPr lang="en-US" sz="2400" i="1" dirty="0">
                <a:latin typeface="Josefin Sans" pitchFamily="2" charset="0"/>
              </a:rPr>
              <a:t>All phones will be automatically on mute until the Q&amp;A.</a:t>
            </a:r>
          </a:p>
        </p:txBody>
      </p:sp>
    </p:spTree>
    <p:extLst>
      <p:ext uri="{BB962C8B-B14F-4D97-AF65-F5344CB8AC3E}">
        <p14:creationId xmlns:p14="http://schemas.microsoft.com/office/powerpoint/2010/main" val="12039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9D95-9854-4820-BD38-441ED33D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6073-CAAB-4A57-AB38-0FEB4DB0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Rapise</a:t>
            </a:r>
            <a:r>
              <a:rPr lang="en-US" dirty="0"/>
              <a:t> RPA tool</a:t>
            </a:r>
          </a:p>
          <a:p>
            <a:r>
              <a:rPr lang="en-US" dirty="0"/>
              <a:t>Training services</a:t>
            </a:r>
          </a:p>
          <a:p>
            <a:r>
              <a:rPr lang="en-US" dirty="0"/>
              <a:t>Implementation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382873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</a:t>
            </a:r>
            <a:r>
              <a:rPr lang="en-US" dirty="0" err="1"/>
              <a:t>Rapise</a:t>
            </a:r>
            <a:r>
              <a:rPr lang="en-US" dirty="0"/>
              <a:t> Automation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MS </a:t>
            </a:r>
            <a:r>
              <a:rPr lang="en-US" dirty="0"/>
              <a:t>Dynamics – NAV, AX, Business Central, Dynamics 365</a:t>
            </a:r>
          </a:p>
          <a:p>
            <a:r>
              <a:rPr lang="en-US" dirty="0"/>
              <a:t>WEB – receiving and sending data from/to websites</a:t>
            </a:r>
          </a:p>
          <a:p>
            <a:r>
              <a:rPr lang="en-US" dirty="0"/>
              <a:t>Databases – sending/receiving data to/from MS SQL, My SQL</a:t>
            </a:r>
          </a:p>
          <a:p>
            <a:r>
              <a:rPr lang="en-US" dirty="0"/>
              <a:t>MS Office – creating and full manipulation of Excel tables</a:t>
            </a:r>
          </a:p>
          <a:p>
            <a:r>
              <a:rPr lang="en-US" dirty="0"/>
              <a:t>Email – sending, receiving and manipulation of emails</a:t>
            </a:r>
          </a:p>
          <a:p>
            <a:r>
              <a:rPr lang="en-US" dirty="0"/>
              <a:t>External data files – CSV, XML, JSON and other – reading and writing</a:t>
            </a:r>
          </a:p>
          <a:p>
            <a:r>
              <a:rPr lang="en-US" dirty="0"/>
              <a:t>WEB Services – sending and receiving of REST and SOAP requests</a:t>
            </a:r>
          </a:p>
          <a:p>
            <a:r>
              <a:rPr lang="en-US" dirty="0"/>
              <a:t>Terminals – full manipulation of terminal (Green Screen) based solutions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54E51-6D85-432B-9AAE-90B4AD33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D111B-3651-4509-AF6F-E82908C3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like what you saw today: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Sign Up to Our Partner Program</a:t>
            </a:r>
          </a:p>
          <a:p>
            <a:pPr lvl="1"/>
            <a:r>
              <a:rPr lang="en-US" dirty="0"/>
              <a:t>Reseller and/or</a:t>
            </a:r>
          </a:p>
          <a:p>
            <a:pPr lvl="1"/>
            <a:r>
              <a:rPr lang="en-US" dirty="0"/>
              <a:t>Affiliate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Purchase a heavily discounted partner license</a:t>
            </a:r>
          </a:p>
          <a:p>
            <a:pPr lvl="1"/>
            <a:r>
              <a:rPr lang="en-US" dirty="0"/>
              <a:t>Discounts of 75% if you sign up to be a partner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We are offering free training for a limited time</a:t>
            </a:r>
          </a:p>
          <a:p>
            <a:pPr lvl="1"/>
            <a:r>
              <a:rPr lang="en-US" dirty="0"/>
              <a:t>If you become a partner and purchase partner license,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E23BB-4D61-403F-A31F-FADDEDBCA75C}"/>
              </a:ext>
            </a:extLst>
          </p:cNvPr>
          <p:cNvGrpSpPr/>
          <p:nvPr/>
        </p:nvGrpSpPr>
        <p:grpSpPr>
          <a:xfrm>
            <a:off x="7535923" y="535332"/>
            <a:ext cx="4253624" cy="1751958"/>
            <a:chOff x="7535923" y="535332"/>
            <a:chExt cx="4253624" cy="1751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FAC95B-7223-4907-859C-DBA4D0F5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923" y="535332"/>
              <a:ext cx="4253624" cy="14441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10DB60-BC8A-44BB-A96D-C5ADAB10CEE0}"/>
                </a:ext>
              </a:extLst>
            </p:cNvPr>
            <p:cNvSpPr txBox="1"/>
            <p:nvPr/>
          </p:nvSpPr>
          <p:spPr>
            <a:xfrm>
              <a:off x="7910004" y="1825625"/>
              <a:ext cx="344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+mj-lt"/>
                </a:rPr>
                <a:t>Certified Partner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39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AEF4E-1F2D-416C-8932-AA64C7E35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BF8F55-FC0A-4E9D-BDAC-CBC9B4E98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Use the Chat Window or Unmute Your Line</a:t>
            </a:r>
          </a:p>
        </p:txBody>
      </p:sp>
    </p:spTree>
    <p:extLst>
      <p:ext uri="{BB962C8B-B14F-4D97-AF65-F5344CB8AC3E}">
        <p14:creationId xmlns:p14="http://schemas.microsoft.com/office/powerpoint/2010/main" val="38700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C5CC-AE18-45EC-8611-E962E4C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Process Automation - RPA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BFE5-7253-457A-8821-1B2EBC8F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RPA – is a software for automatic manipulation of PC’s user interface.</a:t>
            </a:r>
          </a:p>
          <a:p>
            <a:r>
              <a:rPr lang="en-US" dirty="0"/>
              <a:t>RPA software can do what a real user can do and more.</a:t>
            </a:r>
          </a:p>
        </p:txBody>
      </p:sp>
    </p:spTree>
    <p:extLst>
      <p:ext uri="{BB962C8B-B14F-4D97-AF65-F5344CB8AC3E}">
        <p14:creationId xmlns:p14="http://schemas.microsoft.com/office/powerpoint/2010/main" val="44630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RPA Can Do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5D5233-B096-4D12-81A8-85E31EBF3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5728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67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EAE-C31E-4694-AA0F-F141A33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Benefits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53CF-E6BB-4C9D-8ABB-81A7677DC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58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8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Rapise capabilities</a:t>
            </a:r>
          </a:p>
          <a:p>
            <a:r>
              <a:rPr lang="en-US" dirty="0"/>
              <a:t>RPA &amp; Test scenarios you can do with Rapise</a:t>
            </a:r>
          </a:p>
          <a:p>
            <a:r>
              <a:rPr lang="en-US" dirty="0"/>
              <a:t>Demo scenario</a:t>
            </a:r>
          </a:p>
          <a:p>
            <a:r>
              <a:rPr lang="en-US" dirty="0"/>
              <a:t>Necessary skills</a:t>
            </a:r>
          </a:p>
          <a:p>
            <a:r>
              <a:rPr lang="en-US" dirty="0"/>
              <a:t>Our offering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BCA212-831E-47F1-8904-B59752FE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Capabilities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ACAFEE-7892-449F-A0CB-9AA46CCCF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Rapise</a:t>
            </a:r>
            <a:r>
              <a:rPr lang="en-US" dirty="0"/>
              <a:t>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 for Desktop, Mobile and Web applications</a:t>
            </a:r>
          </a:p>
          <a:p>
            <a:pPr lvl="1"/>
            <a:r>
              <a:rPr lang="en-US" dirty="0"/>
              <a:t>Independent of screen resolution and coordinates</a:t>
            </a:r>
          </a:p>
          <a:p>
            <a:r>
              <a:rPr lang="en-US" dirty="0"/>
              <a:t>REST and SOAP calls to third-party systems</a:t>
            </a:r>
          </a:p>
          <a:p>
            <a:r>
              <a:rPr lang="en-US" dirty="0"/>
              <a:t>Database connection</a:t>
            </a:r>
          </a:p>
          <a:p>
            <a:r>
              <a:rPr lang="en-US" dirty="0"/>
              <a:t>Email processing</a:t>
            </a:r>
          </a:p>
          <a:p>
            <a:r>
              <a:rPr lang="en-US" dirty="0"/>
              <a:t>File &amp; Command Line operations</a:t>
            </a:r>
          </a:p>
          <a:p>
            <a:r>
              <a:rPr lang="en-US" dirty="0"/>
              <a:t>Text manipulation</a:t>
            </a:r>
          </a:p>
          <a:p>
            <a:r>
              <a:rPr lang="en-US" dirty="0"/>
              <a:t>Full support for Excel spreadsheets</a:t>
            </a:r>
          </a:p>
          <a:p>
            <a:r>
              <a:rPr lang="en-US" dirty="0"/>
              <a:t>Flexible 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7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3388D-9C9C-44F2-AE1D-E7FFF7A7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Supports Multiple Platforms &amp; Technologies</a:t>
            </a:r>
            <a:endParaRPr lang="en-US" dirty="0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9B6239A0-ABF9-4F5A-AEB8-C9AD0F7729F6}"/>
              </a:ext>
            </a:extLst>
          </p:cNvPr>
          <p:cNvGrpSpPr>
            <a:grpSpLocks/>
          </p:cNvGrpSpPr>
          <p:nvPr/>
        </p:nvGrpSpPr>
        <p:grpSpPr bwMode="auto">
          <a:xfrm>
            <a:off x="1930893" y="2909749"/>
            <a:ext cx="8229600" cy="2103438"/>
            <a:chOff x="288" y="1818"/>
            <a:chExt cx="5424" cy="1325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620F6289-9035-44C2-B043-C239253E1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32396FF-0152-4BAA-8ECD-F7DDCAEE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9AF93EE-7453-494E-8AAD-2E05822C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Line 38">
            <a:extLst>
              <a:ext uri="{FF2B5EF4-FFF2-40B4-BE49-F238E27FC236}">
                <a16:creationId xmlns:a16="http://schemas.microsoft.com/office/drawing/2014/main" id="{C90F1486-F10A-4850-A9AB-8404393E8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693" y="1852474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B36F915-3DD3-4724-BBAE-37E4B282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C77AA5F-180E-4003-AF39-7BA14A0E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Cross-Platform Technologies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CA88F02-5FC3-4D55-8180-71FFE303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Unit Test Frameworks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9200971-9258-4D16-9E6D-5E6E2E8B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Desktop Applications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39828D7-41A8-40B5-B1EF-AB2C7042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Mobile Applications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68D46700-2259-4F2E-8415-17372F57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Windows Applications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E2C63DFE-2D70-468E-B67A-C9B21D39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Integrations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9F8F3C99-E121-43EC-AB16-F57F4C8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pic>
        <p:nvPicPr>
          <p:cNvPr id="19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C6774DF7-40B2-4F58-884D-5EF47A7A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5357674"/>
            <a:ext cx="6238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E5EA01E8-7B1A-4193-A763-B2390D60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6" y="5448162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DFA75443-428A-483E-B865-FBDC9AE5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5433874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Windows">
            <a:extLst>
              <a:ext uri="{FF2B5EF4-FFF2-40B4-BE49-F238E27FC236}">
                <a16:creationId xmlns:a16="http://schemas.microsoft.com/office/drawing/2014/main" id="{80658E85-14CC-4CE9-93C0-4FE44E50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300274"/>
            <a:ext cx="18383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C25BB7C-B943-47E9-91D2-83416E9D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6" y="3036749"/>
            <a:ext cx="150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124033F-EE86-4298-AE65-C4DD3E51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8" y="3568562"/>
            <a:ext cx="17716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5A07204D-CE4D-4A8F-AB64-5594D16A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18" y="2235062"/>
            <a:ext cx="26892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Apple iOS">
            <a:extLst>
              <a:ext uri="{FF2B5EF4-FFF2-40B4-BE49-F238E27FC236}">
                <a16:creationId xmlns:a16="http://schemas.microsoft.com/office/drawing/2014/main" id="{A5FF3407-118F-4B80-8C62-A2140794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3" y="2160449"/>
            <a:ext cx="1417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000D300-2673-48F1-B534-8CFBE9079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43" y="5360849"/>
            <a:ext cx="1755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CF4806F6-8E6D-4826-AC78-73DC1697F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3257412"/>
            <a:ext cx="779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4F6B04C-1C36-4C91-80EA-77E04FBF23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6" y="3243124"/>
            <a:ext cx="111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2C2B5DCF-B631-4901-8FDC-2E1042C3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3" y="3271699"/>
            <a:ext cx="1320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387A9DE-97A0-43A4-A451-58E71367A8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8" y="4305162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50C69EB-CBA5-4170-A586-C44854C8AE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8" y="4367074"/>
            <a:ext cx="1692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8EC795E8-4A1F-40FC-8FEC-220ECBC82E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68" y="5433874"/>
            <a:ext cx="2232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0DB9A1-C4EB-493D-8479-A74F9DAEA7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2818" y="2136583"/>
            <a:ext cx="1963082" cy="6096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AF28A2-0FE5-46EE-905B-9BC92F6810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93" y="4263563"/>
            <a:ext cx="1222378" cy="7673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74C4B0-CAD7-4C17-941E-268F271EFE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4284524"/>
            <a:ext cx="1961055" cy="6168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FEA5B5-6E8B-46DD-8C1B-498C4B33C8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6" y="4058019"/>
            <a:ext cx="1038074" cy="8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483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-Wide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501</TotalTime>
  <Words>568</Words>
  <Application>Microsoft Office PowerPoint</Application>
  <PresentationFormat>Widescreen</PresentationFormat>
  <Paragraphs>105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Kanit</vt:lpstr>
      <vt:lpstr>Arial</vt:lpstr>
      <vt:lpstr>Josefin Sans</vt:lpstr>
      <vt:lpstr>Calibri</vt:lpstr>
      <vt:lpstr>Wingdings</vt:lpstr>
      <vt:lpstr>Inflectra Powerpoint Template-Wide</vt:lpstr>
      <vt:lpstr>Inflectra titles</vt:lpstr>
      <vt:lpstr>WEBINAR: Test Automation &amp; Robotic Automation of Dynamics AX with Rapise</vt:lpstr>
      <vt:lpstr>WEBINAR: Test Automation &amp; Robotic Automation of Dynamics AX with Rapise</vt:lpstr>
      <vt:lpstr>Robotic Process Automation - RPA</vt:lpstr>
      <vt:lpstr>What RPA Can Do</vt:lpstr>
      <vt:lpstr>RPA Benefits</vt:lpstr>
      <vt:lpstr>Agenda</vt:lpstr>
      <vt:lpstr>Rapise Capabilities</vt:lpstr>
      <vt:lpstr>Rapise Capabilities</vt:lpstr>
      <vt:lpstr>Supports Multiple Platforms &amp; Technologies</vt:lpstr>
      <vt:lpstr>Web Applications</vt:lpstr>
      <vt:lpstr>Desktop Applications</vt:lpstr>
      <vt:lpstr>Mobile Apps</vt:lpstr>
      <vt:lpstr>Web Services &amp; APIs</vt:lpstr>
      <vt:lpstr>Process Orchestration with SpiraTeam</vt:lpstr>
      <vt:lpstr>RPA Scenarios &amp; Tasks</vt:lpstr>
      <vt:lpstr>Demo</vt:lpstr>
      <vt:lpstr>Live Demo</vt:lpstr>
      <vt:lpstr>Necessary Skills</vt:lpstr>
      <vt:lpstr>Rapise Visual Language (RVL)</vt:lpstr>
      <vt:lpstr>Our Offering</vt:lpstr>
      <vt:lpstr>Recap – Rapise Automation Capabilities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Markovtsev</dc:creator>
  <cp:lastModifiedBy>Adam Sandman</cp:lastModifiedBy>
  <cp:revision>110</cp:revision>
  <cp:lastPrinted>2017-03-07T16:58:37Z</cp:lastPrinted>
  <dcterms:created xsi:type="dcterms:W3CDTF">2018-02-28T10:45:00Z</dcterms:created>
  <dcterms:modified xsi:type="dcterms:W3CDTF">2018-10-28T16:37:30Z</dcterms:modified>
</cp:coreProperties>
</file>