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692" r:id="rId2"/>
    <p:sldMasterId id="2147483721" r:id="rId3"/>
    <p:sldMasterId id="2147483735" r:id="rId4"/>
    <p:sldMasterId id="2147483744" r:id="rId5"/>
    <p:sldMasterId id="2147483753" r:id="rId6"/>
  </p:sldMasterIdLst>
  <p:notesMasterIdLst>
    <p:notesMasterId r:id="rId53"/>
  </p:notesMasterIdLst>
  <p:sldIdLst>
    <p:sldId id="535" r:id="rId7"/>
    <p:sldId id="641" r:id="rId8"/>
    <p:sldId id="259" r:id="rId9"/>
    <p:sldId id="642" r:id="rId10"/>
    <p:sldId id="280" r:id="rId11"/>
    <p:sldId id="633" r:id="rId12"/>
    <p:sldId id="292" r:id="rId13"/>
    <p:sldId id="293" r:id="rId14"/>
    <p:sldId id="634" r:id="rId15"/>
    <p:sldId id="283" r:id="rId16"/>
    <p:sldId id="299" r:id="rId17"/>
    <p:sldId id="300" r:id="rId18"/>
    <p:sldId id="275" r:id="rId19"/>
    <p:sldId id="276" r:id="rId20"/>
    <p:sldId id="278" r:id="rId21"/>
    <p:sldId id="354" r:id="rId22"/>
    <p:sldId id="551" r:id="rId23"/>
    <p:sldId id="602" r:id="rId24"/>
    <p:sldId id="554" r:id="rId25"/>
    <p:sldId id="281" r:id="rId26"/>
    <p:sldId id="624" r:id="rId27"/>
    <p:sldId id="637" r:id="rId28"/>
    <p:sldId id="640" r:id="rId29"/>
    <p:sldId id="643" r:id="rId30"/>
    <p:sldId id="638" r:id="rId31"/>
    <p:sldId id="639" r:id="rId32"/>
    <p:sldId id="578" r:id="rId33"/>
    <p:sldId id="323" r:id="rId34"/>
    <p:sldId id="324" r:id="rId35"/>
    <p:sldId id="327" r:id="rId36"/>
    <p:sldId id="589" r:id="rId37"/>
    <p:sldId id="282" r:id="rId38"/>
    <p:sldId id="636" r:id="rId39"/>
    <p:sldId id="644" r:id="rId40"/>
    <p:sldId id="325" r:id="rId41"/>
    <p:sldId id="629" r:id="rId42"/>
    <p:sldId id="266" r:id="rId43"/>
    <p:sldId id="272" r:id="rId44"/>
    <p:sldId id="271" r:id="rId45"/>
    <p:sldId id="273" r:id="rId46"/>
    <p:sldId id="631" r:id="rId47"/>
    <p:sldId id="630" r:id="rId48"/>
    <p:sldId id="315" r:id="rId49"/>
    <p:sldId id="320" r:id="rId50"/>
    <p:sldId id="321" r:id="rId51"/>
    <p:sldId id="533" r:id="rId52"/>
  </p:sldIdLst>
  <p:sldSz cx="12192000" cy="6858000"/>
  <p:notesSz cx="6858000" cy="9144000"/>
  <p:embeddedFontLst>
    <p:embeddedFont>
      <p:font typeface="Josefin Sans" pitchFamily="2" charset="0"/>
      <p:regular r:id="rId54"/>
      <p:bold r:id="rId55"/>
      <p:italic r:id="rId56"/>
      <p:boldItalic r:id="rId57"/>
    </p:embeddedFont>
    <p:embeddedFont>
      <p:font typeface="Kanit" panose="00000500000000000000" pitchFamily="2" charset="-34"/>
      <p:regular r:id="rId58"/>
      <p:bold r:id="rId59"/>
      <p:italic r:id="rId60"/>
      <p:boldItalic r:id="rId61"/>
    </p:embeddedFont>
    <p:embeddedFont>
      <p:font typeface="Noto Sans Symbols" pitchFamily="2" charset="0"/>
      <p:regular r:id="rId62"/>
      <p:bold r:id="rId63"/>
    </p:embeddedFont>
    <p:embeddedFont>
      <p:font typeface="Poppins Medium" panose="00000600000000000000" pitchFamily="2" charset="0"/>
      <p:regular r:id="rId64"/>
      <p:italic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A1A1"/>
    <a:srgbClr val="FDCB26"/>
    <a:srgbClr val="7F7F7F"/>
    <a:srgbClr val="BBE0E3"/>
    <a:srgbClr val="FFFFFF"/>
    <a:srgbClr val="586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238" autoAdjust="0"/>
  </p:normalViewPr>
  <p:slideViewPr>
    <p:cSldViewPr snapToGrid="0">
      <p:cViewPr varScale="1">
        <p:scale>
          <a:sx n="91" d="100"/>
          <a:sy n="91" d="100"/>
        </p:scale>
        <p:origin x="32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10.fntdata"/><Relationship Id="rId68"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font" Target="fonts/font8.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6.fntdata"/><Relationship Id="rId6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font" Target="fonts/font1.fntdata"/><Relationship Id="rId62"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4.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7.fntdata"/><Relationship Id="rId65" Type="http://schemas.openxmlformats.org/officeDocument/2006/relationships/font" Target="fonts/font12.fntdata"/><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58EEC-8263-439B-8673-DDEFCBAD3A93}" type="datetimeFigureOut">
              <a:rPr lang="en-US" smtClean="0"/>
              <a:t>4/3/2026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4103B-8296-4801-B849-D9F9F8D6883D}" type="slidenum">
              <a:rPr lang="en-US" smtClean="0"/>
              <a:t>‹#›</a:t>
            </a:fld>
            <a:endParaRPr lang="en-US"/>
          </a:p>
        </p:txBody>
      </p:sp>
    </p:spTree>
    <p:extLst>
      <p:ext uri="{BB962C8B-B14F-4D97-AF65-F5344CB8AC3E}">
        <p14:creationId xmlns:p14="http://schemas.microsoft.com/office/powerpoint/2010/main" val="397842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1" name="Google Shape;6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7"/>
        <p:cNvGrpSpPr/>
        <p:nvPr/>
      </p:nvGrpSpPr>
      <p:grpSpPr>
        <a:xfrm>
          <a:off x="0" y="0"/>
          <a:ext cx="0" cy="0"/>
          <a:chOff x="0" y="0"/>
          <a:chExt cx="0" cy="0"/>
        </a:xfrm>
      </p:grpSpPr>
      <p:sp>
        <p:nvSpPr>
          <p:cNvPr id="1268" name="Google Shape;1268;p1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9" name="Google Shape;1269;p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2" name="Google Shape;492;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2" name="Google Shape;50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82" name="Google Shape;68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30" name="Google Shape;73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1"/>
        <p:cNvGrpSpPr/>
        <p:nvPr/>
      </p:nvGrpSpPr>
      <p:grpSpPr>
        <a:xfrm>
          <a:off x="0" y="0"/>
          <a:ext cx="0" cy="0"/>
          <a:chOff x="0" y="0"/>
          <a:chExt cx="0" cy="0"/>
        </a:xfrm>
      </p:grpSpPr>
      <p:sp>
        <p:nvSpPr>
          <p:cNvPr id="1472" name="Google Shape;1472;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3" name="Google Shape;1473;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8"/>
        <p:cNvGrpSpPr/>
        <p:nvPr/>
      </p:nvGrpSpPr>
      <p:grpSpPr>
        <a:xfrm>
          <a:off x="0" y="0"/>
          <a:ext cx="0" cy="0"/>
          <a:chOff x="0" y="0"/>
          <a:chExt cx="0" cy="0"/>
        </a:xfrm>
      </p:grpSpPr>
      <p:sp>
        <p:nvSpPr>
          <p:cNvPr id="1529" name="Google Shape;1529;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0" name="Google Shape;1530;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0" name="Google Shape;1540;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61" name="Google Shape;66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1" name="Google Shape;102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p1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9" name="Google Shape;1069;p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p1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4" name="Google Shape;1084;p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1" name="Google Shape;68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Google Shape;1243;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4" name="Google Shape;124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914729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127490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640BFE7-216F-4BD5-BAA5-3D72B2900E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spTree>
    <p:extLst>
      <p:ext uri="{BB962C8B-B14F-4D97-AF65-F5344CB8AC3E}">
        <p14:creationId xmlns:p14="http://schemas.microsoft.com/office/powerpoint/2010/main" val="93847327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3_Comparis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1B7D1C10-9DF2-48CB-8F0C-A5304B31B7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9C8E39AC-8862-450C-A349-E3C9481FE2D9}"/>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6936435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2278751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51044571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0" name="Picture 9">
            <a:extLst>
              <a:ext uri="{FF2B5EF4-FFF2-40B4-BE49-F238E27FC236}">
                <a16:creationId xmlns:a16="http://schemas.microsoft.com/office/drawing/2014/main" id="{B1968AE6-0857-4224-9EE2-34FF77D785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6" name="Picture 5">
            <a:extLst>
              <a:ext uri="{FF2B5EF4-FFF2-40B4-BE49-F238E27FC236}">
                <a16:creationId xmlns:a16="http://schemas.microsoft.com/office/drawing/2014/main" id="{1C8F748F-DAD7-40DA-BD4D-3784C10E4A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7" name="TextBox 6">
            <a:extLst>
              <a:ext uri="{FF2B5EF4-FFF2-40B4-BE49-F238E27FC236}">
                <a16:creationId xmlns:a16="http://schemas.microsoft.com/office/drawing/2014/main" id="{66F22CC5-A30F-4E65-B9D3-181473A241E1}"/>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69425994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0924953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0176318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9" name="Picture 8">
            <a:extLst>
              <a:ext uri="{FF2B5EF4-FFF2-40B4-BE49-F238E27FC236}">
                <a16:creationId xmlns:a16="http://schemas.microsoft.com/office/drawing/2014/main" id="{139D3BA8-4802-4F5B-B889-F5F43175F2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7" name="Picture 6">
            <a:extLst>
              <a:ext uri="{FF2B5EF4-FFF2-40B4-BE49-F238E27FC236}">
                <a16:creationId xmlns:a16="http://schemas.microsoft.com/office/drawing/2014/main" id="{221C719D-6813-4566-8D6F-2AA2147828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D1A7FB36-AF06-4234-9979-599DDA24802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24794458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660493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17663126"/>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2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798984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1_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066301D-6688-4CC7-B5B7-5F33F447C4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5" name="Picture 4">
            <a:extLst>
              <a:ext uri="{FF2B5EF4-FFF2-40B4-BE49-F238E27FC236}">
                <a16:creationId xmlns:a16="http://schemas.microsoft.com/office/drawing/2014/main" id="{CAEA25E4-F60B-4C9C-BBDE-32C6763D2E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40CE89BC-A3C1-4465-A2DF-152EB92895EF}"/>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302188731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602454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2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8399453"/>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bg>
      <p:bgRef idx="1001">
        <a:schemeClr val="bg2"/>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0EDCF253-9C6A-4026-8868-C8244144D7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5" name="Picture 4">
            <a:extLst>
              <a:ext uri="{FF2B5EF4-FFF2-40B4-BE49-F238E27FC236}">
                <a16:creationId xmlns:a16="http://schemas.microsoft.com/office/drawing/2014/main" id="{8298655D-E3E0-438C-A34B-8D421B0209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D3399E9C-9465-434B-A7D7-AE3BDE41EF9F}"/>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57320863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04361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479811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0106766E-FB35-4606-8CAE-08C6294C36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9" name="TextBox 8">
            <a:extLst>
              <a:ext uri="{FF2B5EF4-FFF2-40B4-BE49-F238E27FC236}">
                <a16:creationId xmlns:a16="http://schemas.microsoft.com/office/drawing/2014/main" id="{17519EAF-800D-434C-856B-26AE45E447D4}"/>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04232172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242322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2_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6887458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85B2D81F-5FF3-4EC4-905F-F66AB1235E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5" name="TextBox 4">
            <a:extLst>
              <a:ext uri="{FF2B5EF4-FFF2-40B4-BE49-F238E27FC236}">
                <a16:creationId xmlns:a16="http://schemas.microsoft.com/office/drawing/2014/main" id="{A7BCB100-20C9-4AAC-8399-DCAB64D621A4}"/>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5123738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8" name="Picture 7">
            <a:extLst>
              <a:ext uri="{FF2B5EF4-FFF2-40B4-BE49-F238E27FC236}">
                <a16:creationId xmlns:a16="http://schemas.microsoft.com/office/drawing/2014/main" id="{E4180E51-002E-4CDA-9FF3-0BC0F50755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9" name="TextBox 8">
            <a:extLst>
              <a:ext uri="{FF2B5EF4-FFF2-40B4-BE49-F238E27FC236}">
                <a16:creationId xmlns:a16="http://schemas.microsoft.com/office/drawing/2014/main" id="{5826707F-D24A-4AAA-BC07-F9404EF8CE70}"/>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58737745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3821378364"/>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1_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1298860149"/>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2_Title Onl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pic>
        <p:nvPicPr>
          <p:cNvPr id="7" name="Picture 6">
            <a:extLst>
              <a:ext uri="{FF2B5EF4-FFF2-40B4-BE49-F238E27FC236}">
                <a16:creationId xmlns:a16="http://schemas.microsoft.com/office/drawing/2014/main" id="{F3C40739-0A60-4A68-AE91-F6957930B6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E27709E5-EE39-489C-86E1-67F953F0E48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16283995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420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708022"/>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2_Blank">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822737-3403-4E4E-97FA-DD67FE6F9B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2EEF1D94-856A-45A0-8C4D-2F603644BFAC}"/>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128808301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3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0E3283F6-49A1-41A3-AA01-AF24D564F9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3" name="TextBox 12">
            <a:extLst>
              <a:ext uri="{FF2B5EF4-FFF2-40B4-BE49-F238E27FC236}">
                <a16:creationId xmlns:a16="http://schemas.microsoft.com/office/drawing/2014/main" id="{76213BD6-1DDE-4C11-9D3B-F9325C09CB2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536123155"/>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154103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3_Title and Content">
  <p:cSld name="5_Title and Content">
    <p:bg>
      <p:bgPr>
        <a:solidFill>
          <a:schemeClr val="lt2"/>
        </a:solidFill>
        <a:effectLst/>
      </p:bgPr>
    </p:bg>
    <p:spTree>
      <p:nvGrpSpPr>
        <p:cNvPr id="1" name="Shape 61"/>
        <p:cNvGrpSpPr/>
        <p:nvPr/>
      </p:nvGrpSpPr>
      <p:grpSpPr>
        <a:xfrm>
          <a:off x="0" y="0"/>
          <a:ext cx="0" cy="0"/>
          <a:chOff x="0" y="0"/>
          <a:chExt cx="0" cy="0"/>
        </a:xfrm>
      </p:grpSpPr>
      <p:sp>
        <p:nvSpPr>
          <p:cNvPr id="62" name="Google Shape;62;p122"/>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8642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2589520"/>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0"/>
        <p:cNvGrpSpPr/>
        <p:nvPr/>
      </p:nvGrpSpPr>
      <p:grpSpPr>
        <a:xfrm>
          <a:off x="0" y="0"/>
          <a:ext cx="0" cy="0"/>
          <a:chOff x="0" y="0"/>
          <a:chExt cx="0" cy="0"/>
        </a:xfrm>
      </p:grpSpPr>
      <p:sp>
        <p:nvSpPr>
          <p:cNvPr id="31" name="Google Shape;31;p65"/>
          <p:cNvSpPr txBox="1">
            <a:spLocks noGrp="1"/>
          </p:cNvSpPr>
          <p:nvPr>
            <p:ph type="title"/>
          </p:nvPr>
        </p:nvSpPr>
        <p:spPr>
          <a:xfrm>
            <a:off x="514350" y="16462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Josefi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65"/>
          <p:cNvSpPr txBox="1">
            <a:spLocks noGrp="1"/>
          </p:cNvSpPr>
          <p:nvPr>
            <p:ph type="body" idx="1"/>
          </p:nvPr>
        </p:nvSpPr>
        <p:spPr>
          <a:xfrm>
            <a:off x="514350" y="4498975"/>
            <a:ext cx="108331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E91"/>
              </a:buClr>
              <a:buSzPts val="2400"/>
              <a:buNone/>
              <a:defRPr sz="2400">
                <a:solidFill>
                  <a:srgbClr val="233442"/>
                </a:solidFill>
                <a:latin typeface="Josefin Sans"/>
                <a:ea typeface="Josefin Sans"/>
                <a:cs typeface="Josefin Sans"/>
                <a:sym typeface="Josefin Sans"/>
              </a:defRPr>
            </a:lvl1pPr>
            <a:lvl2pPr marL="914400" lvl="1" indent="-228600" algn="l">
              <a:lnSpc>
                <a:spcPct val="90000"/>
              </a:lnSpc>
              <a:spcBef>
                <a:spcPts val="500"/>
              </a:spcBef>
              <a:spcAft>
                <a:spcPts val="0"/>
              </a:spcAft>
              <a:buClr>
                <a:srgbClr val="888E91"/>
              </a:buClr>
              <a:buSzPts val="2000"/>
              <a:buNone/>
              <a:defRPr sz="2000">
                <a:solidFill>
                  <a:srgbClr val="888E91"/>
                </a:solidFill>
              </a:defRPr>
            </a:lvl2pPr>
            <a:lvl3pPr marL="1371600" lvl="2" indent="-228600" algn="l">
              <a:lnSpc>
                <a:spcPct val="90000"/>
              </a:lnSpc>
              <a:spcBef>
                <a:spcPts val="500"/>
              </a:spcBef>
              <a:spcAft>
                <a:spcPts val="0"/>
              </a:spcAft>
              <a:buClr>
                <a:srgbClr val="888E91"/>
              </a:buClr>
              <a:buSzPts val="1800"/>
              <a:buNone/>
              <a:defRPr sz="1800">
                <a:solidFill>
                  <a:srgbClr val="888E91"/>
                </a:solidFill>
              </a:defRPr>
            </a:lvl3pPr>
            <a:lvl4pPr marL="1828800" lvl="3" indent="-228600" algn="l">
              <a:lnSpc>
                <a:spcPct val="90000"/>
              </a:lnSpc>
              <a:spcBef>
                <a:spcPts val="500"/>
              </a:spcBef>
              <a:spcAft>
                <a:spcPts val="0"/>
              </a:spcAft>
              <a:buClr>
                <a:srgbClr val="888E91"/>
              </a:buClr>
              <a:buSzPts val="1600"/>
              <a:buNone/>
              <a:defRPr sz="1600">
                <a:solidFill>
                  <a:srgbClr val="888E91"/>
                </a:solidFill>
              </a:defRPr>
            </a:lvl4pPr>
            <a:lvl5pPr marL="2286000" lvl="4" indent="-228600" algn="l">
              <a:lnSpc>
                <a:spcPct val="90000"/>
              </a:lnSpc>
              <a:spcBef>
                <a:spcPts val="500"/>
              </a:spcBef>
              <a:spcAft>
                <a:spcPts val="0"/>
              </a:spcAft>
              <a:buClr>
                <a:srgbClr val="888E91"/>
              </a:buClr>
              <a:buSzPts val="1600"/>
              <a:buNone/>
              <a:defRPr sz="1600">
                <a:solidFill>
                  <a:srgbClr val="888E91"/>
                </a:solidFill>
              </a:defRPr>
            </a:lvl5pPr>
            <a:lvl6pPr marL="2743200" lvl="5" indent="-228600" algn="l">
              <a:lnSpc>
                <a:spcPct val="90000"/>
              </a:lnSpc>
              <a:spcBef>
                <a:spcPts val="500"/>
              </a:spcBef>
              <a:spcAft>
                <a:spcPts val="0"/>
              </a:spcAft>
              <a:buClr>
                <a:srgbClr val="888E91"/>
              </a:buClr>
              <a:buSzPts val="1600"/>
              <a:buNone/>
              <a:defRPr sz="1600">
                <a:solidFill>
                  <a:srgbClr val="888E91"/>
                </a:solidFill>
              </a:defRPr>
            </a:lvl6pPr>
            <a:lvl7pPr marL="3200400" lvl="6" indent="-228600" algn="l">
              <a:lnSpc>
                <a:spcPct val="90000"/>
              </a:lnSpc>
              <a:spcBef>
                <a:spcPts val="500"/>
              </a:spcBef>
              <a:spcAft>
                <a:spcPts val="0"/>
              </a:spcAft>
              <a:buClr>
                <a:srgbClr val="888E91"/>
              </a:buClr>
              <a:buSzPts val="1600"/>
              <a:buNone/>
              <a:defRPr sz="1600">
                <a:solidFill>
                  <a:srgbClr val="888E91"/>
                </a:solidFill>
              </a:defRPr>
            </a:lvl7pPr>
            <a:lvl8pPr marL="3657600" lvl="7" indent="-228600" algn="l">
              <a:lnSpc>
                <a:spcPct val="90000"/>
              </a:lnSpc>
              <a:spcBef>
                <a:spcPts val="500"/>
              </a:spcBef>
              <a:spcAft>
                <a:spcPts val="0"/>
              </a:spcAft>
              <a:buClr>
                <a:srgbClr val="888E91"/>
              </a:buClr>
              <a:buSzPts val="1600"/>
              <a:buNone/>
              <a:defRPr sz="1600">
                <a:solidFill>
                  <a:srgbClr val="888E91"/>
                </a:solidFill>
              </a:defRPr>
            </a:lvl8pPr>
            <a:lvl9pPr marL="4114800" lvl="8" indent="-228600" algn="l">
              <a:lnSpc>
                <a:spcPct val="90000"/>
              </a:lnSpc>
              <a:spcBef>
                <a:spcPts val="500"/>
              </a:spcBef>
              <a:spcAft>
                <a:spcPts val="0"/>
              </a:spcAft>
              <a:buClr>
                <a:srgbClr val="888E91"/>
              </a:buClr>
              <a:buSzPts val="1600"/>
              <a:buNone/>
              <a:defRPr sz="1600">
                <a:solidFill>
                  <a:srgbClr val="888E91"/>
                </a:solidFill>
              </a:defRPr>
            </a:lvl9pPr>
          </a:lstStyle>
          <a:p>
            <a:endParaRPr/>
          </a:p>
        </p:txBody>
      </p:sp>
    </p:spTree>
    <p:extLst>
      <p:ext uri="{BB962C8B-B14F-4D97-AF65-F5344CB8AC3E}">
        <p14:creationId xmlns:p14="http://schemas.microsoft.com/office/powerpoint/2010/main" val="14550800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3_Title and Content" type="obj">
  <p:cSld name="3_Title and Content">
    <p:bg>
      <p:bgPr>
        <a:solidFill>
          <a:srgbClr val="FDCB26"/>
        </a:solidFill>
        <a:effectLst/>
      </p:bgPr>
    </p:bg>
    <p:spTree>
      <p:nvGrpSpPr>
        <p:cNvPr id="1" name="Shape 33"/>
        <p:cNvGrpSpPr/>
        <p:nvPr/>
      </p:nvGrpSpPr>
      <p:grpSpPr>
        <a:xfrm>
          <a:off x="0" y="0"/>
          <a:ext cx="0" cy="0"/>
          <a:chOff x="0" y="0"/>
          <a:chExt cx="0" cy="0"/>
        </a:xfrm>
      </p:grpSpPr>
      <p:sp>
        <p:nvSpPr>
          <p:cNvPr id="34" name="Google Shape;34;p70"/>
          <p:cNvSpPr txBox="1">
            <a:spLocks noGrp="1"/>
          </p:cNvSpPr>
          <p:nvPr>
            <p:ph type="title"/>
          </p:nvPr>
        </p:nvSpPr>
        <p:spPr>
          <a:xfrm>
            <a:off x="508000" y="377826"/>
            <a:ext cx="10515600" cy="8726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70"/>
          <p:cNvSpPr txBox="1">
            <a:spLocks noGrp="1"/>
          </p:cNvSpPr>
          <p:nvPr>
            <p:ph type="body" idx="1"/>
          </p:nvPr>
        </p:nvSpPr>
        <p:spPr>
          <a:xfrm>
            <a:off x="508000" y="1419726"/>
            <a:ext cx="10845800" cy="47572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Font typeface="Noto Sans Symbols"/>
              <a:buChar char="▪"/>
              <a:defRPr>
                <a:solidFill>
                  <a:schemeClr val="dk1"/>
                </a:solidFill>
                <a:latin typeface="Josefin Sans"/>
                <a:ea typeface="Josefin Sans"/>
                <a:cs typeface="Josefin Sans"/>
                <a:sym typeface="Josefin Sans"/>
              </a:defRPr>
            </a:lvl1pPr>
            <a:lvl2pPr marL="914400" lvl="1" indent="-381000" algn="l">
              <a:lnSpc>
                <a:spcPct val="90000"/>
              </a:lnSpc>
              <a:spcBef>
                <a:spcPts val="500"/>
              </a:spcBef>
              <a:spcAft>
                <a:spcPts val="0"/>
              </a:spcAft>
              <a:buClr>
                <a:schemeClr val="dk1"/>
              </a:buClr>
              <a:buSzPts val="2400"/>
              <a:buFont typeface="Noto Sans Symbols"/>
              <a:buChar char="▪"/>
              <a:defRPr>
                <a:solidFill>
                  <a:schemeClr val="dk1"/>
                </a:solidFill>
              </a:defRPr>
            </a:lvl2pPr>
            <a:lvl3pPr marL="1371600" lvl="2" indent="-355600" algn="l">
              <a:lnSpc>
                <a:spcPct val="90000"/>
              </a:lnSpc>
              <a:spcBef>
                <a:spcPts val="500"/>
              </a:spcBef>
              <a:spcAft>
                <a:spcPts val="0"/>
              </a:spcAft>
              <a:buClr>
                <a:schemeClr val="dk1"/>
              </a:buClr>
              <a:buSzPts val="2000"/>
              <a:buFont typeface="Noto Sans Symbols"/>
              <a:buChar char="▪"/>
              <a:defRPr>
                <a:solidFill>
                  <a:schemeClr val="dk1"/>
                </a:solidFill>
              </a:defRPr>
            </a:lvl3pPr>
            <a:lvl4pPr marL="1828800" lvl="3" indent="-342900" algn="l">
              <a:lnSpc>
                <a:spcPct val="90000"/>
              </a:lnSpc>
              <a:spcBef>
                <a:spcPts val="500"/>
              </a:spcBef>
              <a:spcAft>
                <a:spcPts val="0"/>
              </a:spcAft>
              <a:buClr>
                <a:schemeClr val="dk1"/>
              </a:buClr>
              <a:buSzPts val="1800"/>
              <a:buFont typeface="Noto Sans Symbols"/>
              <a:buChar char="▪"/>
              <a:defRPr>
                <a:solidFill>
                  <a:schemeClr val="dk1"/>
                </a:solidFill>
              </a:defRPr>
            </a:lvl4pPr>
            <a:lvl5pPr marL="2286000" lvl="4" indent="-342900" algn="l">
              <a:lnSpc>
                <a:spcPct val="90000"/>
              </a:lnSpc>
              <a:spcBef>
                <a:spcPts val="500"/>
              </a:spcBef>
              <a:spcAft>
                <a:spcPts val="0"/>
              </a:spcAft>
              <a:buClr>
                <a:schemeClr val="dk1"/>
              </a:buClr>
              <a:buSzPts val="1800"/>
              <a:buFont typeface="Noto Sans Symbols"/>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70"/>
          <p:cNvSpPr txBox="1"/>
          <p:nvPr/>
        </p:nvSpPr>
        <p:spPr>
          <a:xfrm>
            <a:off x="11843463" y="6551335"/>
            <a:ext cx="166254"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Kanit"/>
                <a:ea typeface="Kanit"/>
                <a:cs typeface="Kanit"/>
                <a:sym typeface="Kanit"/>
              </a:rPr>
              <a:t>®</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088334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7"/>
        <p:cNvGrpSpPr/>
        <p:nvPr/>
      </p:nvGrpSpPr>
      <p:grpSpPr>
        <a:xfrm>
          <a:off x="0" y="0"/>
          <a:ext cx="0" cy="0"/>
          <a:chOff x="0" y="0"/>
          <a:chExt cx="0" cy="0"/>
        </a:xfrm>
      </p:grpSpPr>
      <p:sp>
        <p:nvSpPr>
          <p:cNvPr id="38" name="Google Shape;38;p7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Josefi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7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Josefin Sans"/>
                <a:ea typeface="Josefin Sans"/>
                <a:cs typeface="Josefin Sans"/>
                <a:sym typeface="Josefin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20294587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
        <p:cNvGrpSpPr/>
        <p:nvPr/>
      </p:nvGrpSpPr>
      <p:grpSpPr>
        <a:xfrm>
          <a:off x="0" y="0"/>
          <a:ext cx="0" cy="0"/>
          <a:chOff x="0" y="0"/>
          <a:chExt cx="0" cy="0"/>
        </a:xfrm>
      </p:grpSpPr>
      <p:sp>
        <p:nvSpPr>
          <p:cNvPr id="41" name="Google Shape;41;p79"/>
          <p:cNvSpPr txBox="1">
            <a:spLocks noGrp="1"/>
          </p:cNvSpPr>
          <p:nvPr>
            <p:ph type="title"/>
          </p:nvPr>
        </p:nvSpPr>
        <p:spPr>
          <a:xfrm>
            <a:off x="838200" y="2740932"/>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Josefin Sans"/>
              <a:buNone/>
              <a:defRPr>
                <a:latin typeface="Josefin Sans"/>
                <a:ea typeface="Josefin Sans"/>
                <a:cs typeface="Josefin Sans"/>
                <a:sym typeface="Josefi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5257952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3_Title and Content">
  <p:cSld name="4_Title and Content">
    <p:bg>
      <p:bgPr>
        <a:solidFill>
          <a:srgbClr val="FDCB26"/>
        </a:solidFill>
        <a:effectLst/>
      </p:bgPr>
    </p:bg>
    <p:spTree>
      <p:nvGrpSpPr>
        <p:cNvPr id="1" name="Shape 42"/>
        <p:cNvGrpSpPr/>
        <p:nvPr/>
      </p:nvGrpSpPr>
      <p:grpSpPr>
        <a:xfrm>
          <a:off x="0" y="0"/>
          <a:ext cx="0" cy="0"/>
          <a:chOff x="0" y="0"/>
          <a:chExt cx="0" cy="0"/>
        </a:xfrm>
      </p:grpSpPr>
      <p:sp>
        <p:nvSpPr>
          <p:cNvPr id="43" name="Google Shape;43;p126"/>
          <p:cNvSpPr txBox="1">
            <a:spLocks noGrp="1"/>
          </p:cNvSpPr>
          <p:nvPr>
            <p:ph type="title"/>
          </p:nvPr>
        </p:nvSpPr>
        <p:spPr>
          <a:xfrm>
            <a:off x="469900" y="365126"/>
            <a:ext cx="10883900" cy="8726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26"/>
          <p:cNvSpPr txBox="1"/>
          <p:nvPr/>
        </p:nvSpPr>
        <p:spPr>
          <a:xfrm>
            <a:off x="11843463" y="6551335"/>
            <a:ext cx="166254"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Kanit"/>
                <a:ea typeface="Kanit"/>
                <a:cs typeface="Kanit"/>
                <a:sym typeface="Kanit"/>
              </a:rPr>
              <a:t>®</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452143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Two Content">
  <p:cSld name="1_Two Content">
    <p:bg>
      <p:bgPr>
        <a:solidFill>
          <a:srgbClr val="FDCB26"/>
        </a:solidFill>
        <a:effectLst/>
      </p:bgPr>
    </p:bg>
    <p:spTree>
      <p:nvGrpSpPr>
        <p:cNvPr id="1" name="Shape 45"/>
        <p:cNvGrpSpPr/>
        <p:nvPr/>
      </p:nvGrpSpPr>
      <p:grpSpPr>
        <a:xfrm>
          <a:off x="0" y="0"/>
          <a:ext cx="0" cy="0"/>
          <a:chOff x="0" y="0"/>
          <a:chExt cx="0" cy="0"/>
        </a:xfrm>
      </p:grpSpPr>
      <p:sp>
        <p:nvSpPr>
          <p:cNvPr id="46" name="Google Shape;46;p71"/>
          <p:cNvSpPr txBox="1">
            <a:spLocks noGrp="1"/>
          </p:cNvSpPr>
          <p:nvPr>
            <p:ph type="title"/>
          </p:nvPr>
        </p:nvSpPr>
        <p:spPr>
          <a:xfrm>
            <a:off x="596900" y="365125"/>
            <a:ext cx="11087100" cy="79460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 name="Google Shape;47;p71"/>
          <p:cNvSpPr txBox="1">
            <a:spLocks noGrp="1"/>
          </p:cNvSpPr>
          <p:nvPr>
            <p:ph type="body" idx="1"/>
          </p:nvPr>
        </p:nvSpPr>
        <p:spPr>
          <a:xfrm>
            <a:off x="596899" y="1338146"/>
            <a:ext cx="5422901" cy="4838679"/>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48" name="Google Shape;48;p71"/>
          <p:cNvSpPr txBox="1">
            <a:spLocks noGrp="1"/>
          </p:cNvSpPr>
          <p:nvPr>
            <p:ph type="body" idx="2"/>
          </p:nvPr>
        </p:nvSpPr>
        <p:spPr>
          <a:xfrm>
            <a:off x="6172200" y="1338146"/>
            <a:ext cx="5511800" cy="4838679"/>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49" name="Google Shape;49;p71"/>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67"/>
              <a:buFont typeface="Kanit"/>
              <a:buNone/>
            </a:pPr>
            <a:r>
              <a:rPr lang="en-US" sz="1467" b="0" i="0" u="none" strike="noStrike" cap="none">
                <a:solidFill>
                  <a:schemeClr val="dk1"/>
                </a:solidFill>
                <a:latin typeface="Kanit"/>
                <a:ea typeface="Kanit"/>
                <a:cs typeface="Kanit"/>
                <a:sym typeface="Kanit"/>
              </a:rPr>
              <a:t>®</a:t>
            </a:r>
            <a:endParaRPr sz="1467" b="0" i="0" u="none" strike="noStrike" cap="none">
              <a:solidFill>
                <a:schemeClr val="dk1"/>
              </a:solidFill>
              <a:latin typeface="Kanit"/>
              <a:ea typeface="Kanit"/>
              <a:cs typeface="Kanit"/>
              <a:sym typeface="Kanit"/>
            </a:endParaRPr>
          </a:p>
        </p:txBody>
      </p:sp>
    </p:spTree>
    <p:extLst>
      <p:ext uri="{BB962C8B-B14F-4D97-AF65-F5344CB8AC3E}">
        <p14:creationId xmlns:p14="http://schemas.microsoft.com/office/powerpoint/2010/main" val="41806164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_Two Content">
  <p:cSld name="2_Two Content">
    <p:bg>
      <p:bgPr>
        <a:solidFill>
          <a:srgbClr val="FDCB26"/>
        </a:solidFill>
        <a:effectLst/>
      </p:bgPr>
    </p:bg>
    <p:spTree>
      <p:nvGrpSpPr>
        <p:cNvPr id="1" name="Shape 50"/>
        <p:cNvGrpSpPr/>
        <p:nvPr/>
      </p:nvGrpSpPr>
      <p:grpSpPr>
        <a:xfrm>
          <a:off x="0" y="0"/>
          <a:ext cx="0" cy="0"/>
          <a:chOff x="0" y="0"/>
          <a:chExt cx="0" cy="0"/>
        </a:xfrm>
      </p:grpSpPr>
      <p:sp>
        <p:nvSpPr>
          <p:cNvPr id="51" name="Google Shape;51;p127"/>
          <p:cNvSpPr txBox="1">
            <a:spLocks noGrp="1"/>
          </p:cNvSpPr>
          <p:nvPr>
            <p:ph type="title"/>
          </p:nvPr>
        </p:nvSpPr>
        <p:spPr>
          <a:xfrm>
            <a:off x="520700" y="365125"/>
            <a:ext cx="5181600" cy="101397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 name="Google Shape;52;p127"/>
          <p:cNvSpPr txBox="1">
            <a:spLocks noGrp="1"/>
          </p:cNvSpPr>
          <p:nvPr>
            <p:ph type="body" idx="1"/>
          </p:nvPr>
        </p:nvSpPr>
        <p:spPr>
          <a:xfrm>
            <a:off x="520700" y="1484026"/>
            <a:ext cx="5181600" cy="4692799"/>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sz="2400">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53" name="Google Shape;53;p127"/>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67"/>
              <a:buFont typeface="Kanit"/>
              <a:buNone/>
            </a:pPr>
            <a:r>
              <a:rPr lang="en-US" sz="1467" b="0" i="0" u="none" strike="noStrike" cap="none">
                <a:solidFill>
                  <a:schemeClr val="dk1"/>
                </a:solidFill>
                <a:latin typeface="Kanit"/>
                <a:ea typeface="Kanit"/>
                <a:cs typeface="Kanit"/>
                <a:sym typeface="Kanit"/>
              </a:rPr>
              <a:t>®</a:t>
            </a:r>
            <a:endParaRPr sz="1467" b="0" i="0" u="none" strike="noStrike" cap="none">
              <a:solidFill>
                <a:schemeClr val="dk1"/>
              </a:solidFill>
              <a:latin typeface="Kanit"/>
              <a:ea typeface="Kanit"/>
              <a:cs typeface="Kanit"/>
              <a:sym typeface="Kanit"/>
            </a:endParaRPr>
          </a:p>
        </p:txBody>
      </p:sp>
      <p:sp>
        <p:nvSpPr>
          <p:cNvPr id="54" name="Google Shape;54;p127"/>
          <p:cNvSpPr>
            <a:spLocks noGrp="1"/>
          </p:cNvSpPr>
          <p:nvPr>
            <p:ph type="pic" idx="2"/>
          </p:nvPr>
        </p:nvSpPr>
        <p:spPr>
          <a:xfrm>
            <a:off x="6172202" y="0"/>
            <a:ext cx="6019798" cy="6858000"/>
          </a:xfrm>
          <a:prstGeom prst="rect">
            <a:avLst/>
          </a:prstGeom>
          <a:noFill/>
          <a:ln>
            <a:noFill/>
          </a:ln>
        </p:spPr>
      </p:sp>
    </p:spTree>
    <p:extLst>
      <p:ext uri="{BB962C8B-B14F-4D97-AF65-F5344CB8AC3E}">
        <p14:creationId xmlns:p14="http://schemas.microsoft.com/office/powerpoint/2010/main" val="1600694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Tree>
    <p:extLst>
      <p:ext uri="{BB962C8B-B14F-4D97-AF65-F5344CB8AC3E}">
        <p14:creationId xmlns:p14="http://schemas.microsoft.com/office/powerpoint/2010/main" val="27110574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lt2"/>
        </a:solidFill>
        <a:effectLst/>
      </p:bgPr>
    </p:bg>
    <p:spTree>
      <p:nvGrpSpPr>
        <p:cNvPr id="1" name="Shape 61"/>
        <p:cNvGrpSpPr/>
        <p:nvPr/>
      </p:nvGrpSpPr>
      <p:grpSpPr>
        <a:xfrm>
          <a:off x="0" y="0"/>
          <a:ext cx="0" cy="0"/>
          <a:chOff x="0" y="0"/>
          <a:chExt cx="0" cy="0"/>
        </a:xfrm>
      </p:grpSpPr>
      <p:sp>
        <p:nvSpPr>
          <p:cNvPr id="62" name="Google Shape;62;p122"/>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640307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66"/>
        <p:cNvGrpSpPr/>
        <p:nvPr/>
      </p:nvGrpSpPr>
      <p:grpSpPr>
        <a:xfrm>
          <a:off x="0" y="0"/>
          <a:ext cx="0" cy="0"/>
          <a:chOff x="0" y="0"/>
          <a:chExt cx="0" cy="0"/>
        </a:xfrm>
      </p:grpSpPr>
      <p:sp>
        <p:nvSpPr>
          <p:cNvPr id="67" name="Google Shape;67;p69"/>
          <p:cNvSpPr txBox="1">
            <a:spLocks noGrp="1"/>
          </p:cNvSpPr>
          <p:nvPr>
            <p:ph type="title"/>
          </p:nvPr>
        </p:nvSpPr>
        <p:spPr>
          <a:xfrm>
            <a:off x="493426" y="350135"/>
            <a:ext cx="5412698" cy="99444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69"/>
          <p:cNvSpPr txBox="1">
            <a:spLocks noGrp="1"/>
          </p:cNvSpPr>
          <p:nvPr>
            <p:ph type="body" idx="1"/>
          </p:nvPr>
        </p:nvSpPr>
        <p:spPr>
          <a:xfrm>
            <a:off x="493425" y="1482843"/>
            <a:ext cx="5412699" cy="4708972"/>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sz="2400">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69" name="Google Shape;69;p69"/>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67"/>
              <a:buFont typeface="Kanit"/>
              <a:buNone/>
            </a:pPr>
            <a:r>
              <a:rPr lang="en-US" sz="1467" b="0" i="0" u="none" strike="noStrike" cap="none">
                <a:solidFill>
                  <a:schemeClr val="dk1"/>
                </a:solidFill>
                <a:latin typeface="Kanit"/>
                <a:ea typeface="Kanit"/>
                <a:cs typeface="Kanit"/>
                <a:sym typeface="Kanit"/>
              </a:rPr>
              <a:t>®</a:t>
            </a:r>
            <a:endParaRPr sz="1467" b="0" i="0" u="none" strike="noStrike" cap="none">
              <a:solidFill>
                <a:schemeClr val="dk1"/>
              </a:solidFill>
              <a:latin typeface="Kanit"/>
              <a:ea typeface="Kanit"/>
              <a:cs typeface="Kanit"/>
              <a:sym typeface="Kanit"/>
            </a:endParaRPr>
          </a:p>
        </p:txBody>
      </p:sp>
      <p:sp>
        <p:nvSpPr>
          <p:cNvPr id="70" name="Google Shape;70;p69"/>
          <p:cNvSpPr>
            <a:spLocks noGrp="1"/>
          </p:cNvSpPr>
          <p:nvPr>
            <p:ph type="pic" idx="2"/>
          </p:nvPr>
        </p:nvSpPr>
        <p:spPr>
          <a:xfrm>
            <a:off x="6172202" y="0"/>
            <a:ext cx="6019798" cy="6858000"/>
          </a:xfrm>
          <a:prstGeom prst="rect">
            <a:avLst/>
          </a:prstGeom>
          <a:noFill/>
          <a:ln>
            <a:noFill/>
          </a:ln>
        </p:spPr>
      </p:sp>
    </p:spTree>
    <p:extLst>
      <p:ext uri="{BB962C8B-B14F-4D97-AF65-F5344CB8AC3E}">
        <p14:creationId xmlns:p14="http://schemas.microsoft.com/office/powerpoint/2010/main" val="2125174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88644613"/>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Tree>
    <p:extLst>
      <p:ext uri="{BB962C8B-B14F-4D97-AF65-F5344CB8AC3E}">
        <p14:creationId xmlns:p14="http://schemas.microsoft.com/office/powerpoint/2010/main" val="23152531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2"/>
        <p:cNvGrpSpPr/>
        <p:nvPr/>
      </p:nvGrpSpPr>
      <p:grpSpPr>
        <a:xfrm>
          <a:off x="0" y="0"/>
          <a:ext cx="0" cy="0"/>
          <a:chOff x="0" y="0"/>
          <a:chExt cx="0" cy="0"/>
        </a:xfrm>
      </p:grpSpPr>
      <p:sp>
        <p:nvSpPr>
          <p:cNvPr id="73" name="Google Shape;73;p128"/>
          <p:cNvSpPr txBox="1">
            <a:spLocks noGrp="1"/>
          </p:cNvSpPr>
          <p:nvPr>
            <p:ph type="title"/>
          </p:nvPr>
        </p:nvSpPr>
        <p:spPr>
          <a:xfrm>
            <a:off x="457095" y="1736726"/>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Josefi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28"/>
          <p:cNvSpPr txBox="1">
            <a:spLocks noGrp="1"/>
          </p:cNvSpPr>
          <p:nvPr>
            <p:ph type="body" idx="1"/>
          </p:nvPr>
        </p:nvSpPr>
        <p:spPr>
          <a:xfrm>
            <a:off x="457095"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E91"/>
              </a:buClr>
              <a:buSzPts val="2400"/>
              <a:buNone/>
              <a:defRPr sz="2400">
                <a:solidFill>
                  <a:srgbClr val="233442"/>
                </a:solidFill>
                <a:latin typeface="Josefin Sans"/>
                <a:ea typeface="Josefin Sans"/>
                <a:cs typeface="Josefin Sans"/>
                <a:sym typeface="Josefin Sans"/>
              </a:defRPr>
            </a:lvl1pPr>
            <a:lvl2pPr marL="914400" lvl="1" indent="-228600" algn="l">
              <a:lnSpc>
                <a:spcPct val="90000"/>
              </a:lnSpc>
              <a:spcBef>
                <a:spcPts val="500"/>
              </a:spcBef>
              <a:spcAft>
                <a:spcPts val="0"/>
              </a:spcAft>
              <a:buClr>
                <a:srgbClr val="888E91"/>
              </a:buClr>
              <a:buSzPts val="2000"/>
              <a:buNone/>
              <a:defRPr sz="2000">
                <a:solidFill>
                  <a:srgbClr val="888E91"/>
                </a:solidFill>
              </a:defRPr>
            </a:lvl2pPr>
            <a:lvl3pPr marL="1371600" lvl="2" indent="-228600" algn="l">
              <a:lnSpc>
                <a:spcPct val="90000"/>
              </a:lnSpc>
              <a:spcBef>
                <a:spcPts val="500"/>
              </a:spcBef>
              <a:spcAft>
                <a:spcPts val="0"/>
              </a:spcAft>
              <a:buClr>
                <a:srgbClr val="888E91"/>
              </a:buClr>
              <a:buSzPts val="1800"/>
              <a:buNone/>
              <a:defRPr sz="1800">
                <a:solidFill>
                  <a:srgbClr val="888E91"/>
                </a:solidFill>
              </a:defRPr>
            </a:lvl3pPr>
            <a:lvl4pPr marL="1828800" lvl="3" indent="-228600" algn="l">
              <a:lnSpc>
                <a:spcPct val="90000"/>
              </a:lnSpc>
              <a:spcBef>
                <a:spcPts val="500"/>
              </a:spcBef>
              <a:spcAft>
                <a:spcPts val="0"/>
              </a:spcAft>
              <a:buClr>
                <a:srgbClr val="888E91"/>
              </a:buClr>
              <a:buSzPts val="1600"/>
              <a:buNone/>
              <a:defRPr sz="1600">
                <a:solidFill>
                  <a:srgbClr val="888E91"/>
                </a:solidFill>
              </a:defRPr>
            </a:lvl4pPr>
            <a:lvl5pPr marL="2286000" lvl="4" indent="-228600" algn="l">
              <a:lnSpc>
                <a:spcPct val="90000"/>
              </a:lnSpc>
              <a:spcBef>
                <a:spcPts val="500"/>
              </a:spcBef>
              <a:spcAft>
                <a:spcPts val="0"/>
              </a:spcAft>
              <a:buClr>
                <a:srgbClr val="888E91"/>
              </a:buClr>
              <a:buSzPts val="1600"/>
              <a:buNone/>
              <a:defRPr sz="1600">
                <a:solidFill>
                  <a:srgbClr val="888E91"/>
                </a:solidFill>
              </a:defRPr>
            </a:lvl5pPr>
            <a:lvl6pPr marL="2743200" lvl="5" indent="-228600" algn="l">
              <a:lnSpc>
                <a:spcPct val="90000"/>
              </a:lnSpc>
              <a:spcBef>
                <a:spcPts val="500"/>
              </a:spcBef>
              <a:spcAft>
                <a:spcPts val="0"/>
              </a:spcAft>
              <a:buClr>
                <a:srgbClr val="888E91"/>
              </a:buClr>
              <a:buSzPts val="1600"/>
              <a:buNone/>
              <a:defRPr sz="1600">
                <a:solidFill>
                  <a:srgbClr val="888E91"/>
                </a:solidFill>
              </a:defRPr>
            </a:lvl6pPr>
            <a:lvl7pPr marL="3200400" lvl="6" indent="-228600" algn="l">
              <a:lnSpc>
                <a:spcPct val="90000"/>
              </a:lnSpc>
              <a:spcBef>
                <a:spcPts val="500"/>
              </a:spcBef>
              <a:spcAft>
                <a:spcPts val="0"/>
              </a:spcAft>
              <a:buClr>
                <a:srgbClr val="888E91"/>
              </a:buClr>
              <a:buSzPts val="1600"/>
              <a:buNone/>
              <a:defRPr sz="1600">
                <a:solidFill>
                  <a:srgbClr val="888E91"/>
                </a:solidFill>
              </a:defRPr>
            </a:lvl7pPr>
            <a:lvl8pPr marL="3657600" lvl="7" indent="-228600" algn="l">
              <a:lnSpc>
                <a:spcPct val="90000"/>
              </a:lnSpc>
              <a:spcBef>
                <a:spcPts val="500"/>
              </a:spcBef>
              <a:spcAft>
                <a:spcPts val="0"/>
              </a:spcAft>
              <a:buClr>
                <a:srgbClr val="888E91"/>
              </a:buClr>
              <a:buSzPts val="1600"/>
              <a:buNone/>
              <a:defRPr sz="1600">
                <a:solidFill>
                  <a:srgbClr val="888E91"/>
                </a:solidFill>
              </a:defRPr>
            </a:lvl8pPr>
            <a:lvl9pPr marL="4114800" lvl="8" indent="-228600" algn="l">
              <a:lnSpc>
                <a:spcPct val="90000"/>
              </a:lnSpc>
              <a:spcBef>
                <a:spcPts val="500"/>
              </a:spcBef>
              <a:spcAft>
                <a:spcPts val="0"/>
              </a:spcAft>
              <a:buClr>
                <a:srgbClr val="888E91"/>
              </a:buClr>
              <a:buSzPts val="1600"/>
              <a:buNone/>
              <a:defRPr sz="1600">
                <a:solidFill>
                  <a:srgbClr val="888E91"/>
                </a:solidFill>
              </a:defRPr>
            </a:lvl9pPr>
          </a:lstStyle>
          <a:p>
            <a:endParaRPr/>
          </a:p>
        </p:txBody>
      </p:sp>
    </p:spTree>
    <p:extLst>
      <p:ext uri="{BB962C8B-B14F-4D97-AF65-F5344CB8AC3E}">
        <p14:creationId xmlns:p14="http://schemas.microsoft.com/office/powerpoint/2010/main" val="15269538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1_Two Content">
  <p:cSld name="2_Two Content">
    <p:bg>
      <p:bgPr>
        <a:solidFill>
          <a:schemeClr val="lt2"/>
        </a:solidFill>
        <a:effectLst/>
      </p:bgPr>
    </p:bg>
    <p:spTree>
      <p:nvGrpSpPr>
        <p:cNvPr id="1" name="Shape 75"/>
        <p:cNvGrpSpPr/>
        <p:nvPr/>
      </p:nvGrpSpPr>
      <p:grpSpPr>
        <a:xfrm>
          <a:off x="0" y="0"/>
          <a:ext cx="0" cy="0"/>
          <a:chOff x="0" y="0"/>
          <a:chExt cx="0" cy="0"/>
        </a:xfrm>
      </p:grpSpPr>
      <p:sp>
        <p:nvSpPr>
          <p:cNvPr id="76" name="Google Shape;76;p129"/>
          <p:cNvSpPr txBox="1">
            <a:spLocks noGrp="1"/>
          </p:cNvSpPr>
          <p:nvPr>
            <p:ph type="title"/>
          </p:nvPr>
        </p:nvSpPr>
        <p:spPr>
          <a:xfrm>
            <a:off x="487680" y="365125"/>
            <a:ext cx="11241024" cy="922254"/>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129"/>
          <p:cNvSpPr txBox="1">
            <a:spLocks noGrp="1"/>
          </p:cNvSpPr>
          <p:nvPr>
            <p:ph type="body" idx="1"/>
          </p:nvPr>
        </p:nvSpPr>
        <p:spPr>
          <a:xfrm>
            <a:off x="487679" y="1467853"/>
            <a:ext cx="5532121" cy="4708972"/>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78" name="Google Shape;78;p129"/>
          <p:cNvSpPr txBox="1">
            <a:spLocks noGrp="1"/>
          </p:cNvSpPr>
          <p:nvPr>
            <p:ph type="body" idx="2"/>
          </p:nvPr>
        </p:nvSpPr>
        <p:spPr>
          <a:xfrm>
            <a:off x="6172200" y="1467853"/>
            <a:ext cx="5544312" cy="4708972"/>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79" name="Google Shape;79;p129"/>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67"/>
              <a:buFont typeface="Kanit"/>
              <a:buNone/>
            </a:pPr>
            <a:endParaRPr sz="1467" b="0" i="0" u="none" strike="noStrike" cap="none">
              <a:solidFill>
                <a:schemeClr val="dk1"/>
              </a:solidFill>
              <a:latin typeface="Kanit"/>
              <a:ea typeface="Kanit"/>
              <a:cs typeface="Kanit"/>
              <a:sym typeface="Kanit"/>
            </a:endParaRPr>
          </a:p>
        </p:txBody>
      </p:sp>
    </p:spTree>
    <p:extLst>
      <p:ext uri="{BB962C8B-B14F-4D97-AF65-F5344CB8AC3E}">
        <p14:creationId xmlns:p14="http://schemas.microsoft.com/office/powerpoint/2010/main" val="13234093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0"/>
        <p:cNvGrpSpPr/>
        <p:nvPr/>
      </p:nvGrpSpPr>
      <p:grpSpPr>
        <a:xfrm>
          <a:off x="0" y="0"/>
          <a:ext cx="0" cy="0"/>
          <a:chOff x="0" y="0"/>
          <a:chExt cx="0" cy="0"/>
        </a:xfrm>
      </p:grpSpPr>
      <p:sp>
        <p:nvSpPr>
          <p:cNvPr id="81" name="Google Shape;81;p13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Josefi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3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Josefin Sans"/>
                <a:ea typeface="Josefin Sans"/>
                <a:cs typeface="Josefin Sans"/>
                <a:sym typeface="Josefin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190076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3"/>
        <p:cNvGrpSpPr/>
        <p:nvPr/>
      </p:nvGrpSpPr>
      <p:grpSpPr>
        <a:xfrm>
          <a:off x="0" y="0"/>
          <a:ext cx="0" cy="0"/>
          <a:chOff x="0" y="0"/>
          <a:chExt cx="0" cy="0"/>
        </a:xfrm>
      </p:grpSpPr>
      <p:sp>
        <p:nvSpPr>
          <p:cNvPr id="84" name="Google Shape;84;p131"/>
          <p:cNvSpPr txBox="1">
            <a:spLocks noGrp="1"/>
          </p:cNvSpPr>
          <p:nvPr>
            <p:ph type="title"/>
          </p:nvPr>
        </p:nvSpPr>
        <p:spPr>
          <a:xfrm>
            <a:off x="838200" y="2740932"/>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Josefin Sans"/>
              <a:buNone/>
              <a:defRPr>
                <a:latin typeface="Josefin Sans"/>
                <a:ea typeface="Josefin Sans"/>
                <a:cs typeface="Josefin Sans"/>
                <a:sym typeface="Josefi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8418909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0"/>
        <p:cNvGrpSpPr/>
        <p:nvPr/>
      </p:nvGrpSpPr>
      <p:grpSpPr>
        <a:xfrm>
          <a:off x="0" y="0"/>
          <a:ext cx="0" cy="0"/>
          <a:chOff x="0" y="0"/>
          <a:chExt cx="0" cy="0"/>
        </a:xfrm>
      </p:grpSpPr>
      <p:sp>
        <p:nvSpPr>
          <p:cNvPr id="31" name="Google Shape;31;p65"/>
          <p:cNvSpPr txBox="1">
            <a:spLocks noGrp="1"/>
          </p:cNvSpPr>
          <p:nvPr>
            <p:ph type="title"/>
          </p:nvPr>
        </p:nvSpPr>
        <p:spPr>
          <a:xfrm>
            <a:off x="514350" y="16462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Josefi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65"/>
          <p:cNvSpPr txBox="1">
            <a:spLocks noGrp="1"/>
          </p:cNvSpPr>
          <p:nvPr>
            <p:ph type="body" idx="1"/>
          </p:nvPr>
        </p:nvSpPr>
        <p:spPr>
          <a:xfrm>
            <a:off x="514350" y="4498975"/>
            <a:ext cx="108331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E91"/>
              </a:buClr>
              <a:buSzPts val="2400"/>
              <a:buNone/>
              <a:defRPr sz="2400">
                <a:solidFill>
                  <a:srgbClr val="233442"/>
                </a:solidFill>
                <a:latin typeface="Josefin Sans"/>
                <a:ea typeface="Josefin Sans"/>
                <a:cs typeface="Josefin Sans"/>
                <a:sym typeface="Josefin Sans"/>
              </a:defRPr>
            </a:lvl1pPr>
            <a:lvl2pPr marL="914400" lvl="1" indent="-228600" algn="l">
              <a:lnSpc>
                <a:spcPct val="90000"/>
              </a:lnSpc>
              <a:spcBef>
                <a:spcPts val="500"/>
              </a:spcBef>
              <a:spcAft>
                <a:spcPts val="0"/>
              </a:spcAft>
              <a:buClr>
                <a:srgbClr val="888E91"/>
              </a:buClr>
              <a:buSzPts val="2000"/>
              <a:buNone/>
              <a:defRPr sz="2000">
                <a:solidFill>
                  <a:srgbClr val="888E91"/>
                </a:solidFill>
              </a:defRPr>
            </a:lvl2pPr>
            <a:lvl3pPr marL="1371600" lvl="2" indent="-228600" algn="l">
              <a:lnSpc>
                <a:spcPct val="90000"/>
              </a:lnSpc>
              <a:spcBef>
                <a:spcPts val="500"/>
              </a:spcBef>
              <a:spcAft>
                <a:spcPts val="0"/>
              </a:spcAft>
              <a:buClr>
                <a:srgbClr val="888E91"/>
              </a:buClr>
              <a:buSzPts val="1800"/>
              <a:buNone/>
              <a:defRPr sz="1800">
                <a:solidFill>
                  <a:srgbClr val="888E91"/>
                </a:solidFill>
              </a:defRPr>
            </a:lvl3pPr>
            <a:lvl4pPr marL="1828800" lvl="3" indent="-228600" algn="l">
              <a:lnSpc>
                <a:spcPct val="90000"/>
              </a:lnSpc>
              <a:spcBef>
                <a:spcPts val="500"/>
              </a:spcBef>
              <a:spcAft>
                <a:spcPts val="0"/>
              </a:spcAft>
              <a:buClr>
                <a:srgbClr val="888E91"/>
              </a:buClr>
              <a:buSzPts val="1600"/>
              <a:buNone/>
              <a:defRPr sz="1600">
                <a:solidFill>
                  <a:srgbClr val="888E91"/>
                </a:solidFill>
              </a:defRPr>
            </a:lvl4pPr>
            <a:lvl5pPr marL="2286000" lvl="4" indent="-228600" algn="l">
              <a:lnSpc>
                <a:spcPct val="90000"/>
              </a:lnSpc>
              <a:spcBef>
                <a:spcPts val="500"/>
              </a:spcBef>
              <a:spcAft>
                <a:spcPts val="0"/>
              </a:spcAft>
              <a:buClr>
                <a:srgbClr val="888E91"/>
              </a:buClr>
              <a:buSzPts val="1600"/>
              <a:buNone/>
              <a:defRPr sz="1600">
                <a:solidFill>
                  <a:srgbClr val="888E91"/>
                </a:solidFill>
              </a:defRPr>
            </a:lvl5pPr>
            <a:lvl6pPr marL="2743200" lvl="5" indent="-228600" algn="l">
              <a:lnSpc>
                <a:spcPct val="90000"/>
              </a:lnSpc>
              <a:spcBef>
                <a:spcPts val="500"/>
              </a:spcBef>
              <a:spcAft>
                <a:spcPts val="0"/>
              </a:spcAft>
              <a:buClr>
                <a:srgbClr val="888E91"/>
              </a:buClr>
              <a:buSzPts val="1600"/>
              <a:buNone/>
              <a:defRPr sz="1600">
                <a:solidFill>
                  <a:srgbClr val="888E91"/>
                </a:solidFill>
              </a:defRPr>
            </a:lvl6pPr>
            <a:lvl7pPr marL="3200400" lvl="6" indent="-228600" algn="l">
              <a:lnSpc>
                <a:spcPct val="90000"/>
              </a:lnSpc>
              <a:spcBef>
                <a:spcPts val="500"/>
              </a:spcBef>
              <a:spcAft>
                <a:spcPts val="0"/>
              </a:spcAft>
              <a:buClr>
                <a:srgbClr val="888E91"/>
              </a:buClr>
              <a:buSzPts val="1600"/>
              <a:buNone/>
              <a:defRPr sz="1600">
                <a:solidFill>
                  <a:srgbClr val="888E91"/>
                </a:solidFill>
              </a:defRPr>
            </a:lvl7pPr>
            <a:lvl8pPr marL="3657600" lvl="7" indent="-228600" algn="l">
              <a:lnSpc>
                <a:spcPct val="90000"/>
              </a:lnSpc>
              <a:spcBef>
                <a:spcPts val="500"/>
              </a:spcBef>
              <a:spcAft>
                <a:spcPts val="0"/>
              </a:spcAft>
              <a:buClr>
                <a:srgbClr val="888E91"/>
              </a:buClr>
              <a:buSzPts val="1600"/>
              <a:buNone/>
              <a:defRPr sz="1600">
                <a:solidFill>
                  <a:srgbClr val="888E91"/>
                </a:solidFill>
              </a:defRPr>
            </a:lvl8pPr>
            <a:lvl9pPr marL="4114800" lvl="8" indent="-228600" algn="l">
              <a:lnSpc>
                <a:spcPct val="90000"/>
              </a:lnSpc>
              <a:spcBef>
                <a:spcPts val="500"/>
              </a:spcBef>
              <a:spcAft>
                <a:spcPts val="0"/>
              </a:spcAft>
              <a:buClr>
                <a:srgbClr val="888E91"/>
              </a:buClr>
              <a:buSzPts val="1600"/>
              <a:buNone/>
              <a:defRPr sz="1600">
                <a:solidFill>
                  <a:srgbClr val="888E91"/>
                </a:solidFill>
              </a:defRPr>
            </a:lvl9pPr>
          </a:lstStyle>
          <a:p>
            <a:endParaRPr/>
          </a:p>
        </p:txBody>
      </p:sp>
    </p:spTree>
    <p:extLst>
      <p:ext uri="{BB962C8B-B14F-4D97-AF65-F5344CB8AC3E}">
        <p14:creationId xmlns:p14="http://schemas.microsoft.com/office/powerpoint/2010/main" val="20680598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3_Title and Content" type="obj">
  <p:cSld name="3_Title and Content">
    <p:bg>
      <p:bgPr>
        <a:solidFill>
          <a:srgbClr val="FDCB26"/>
        </a:solidFill>
        <a:effectLst/>
      </p:bgPr>
    </p:bg>
    <p:spTree>
      <p:nvGrpSpPr>
        <p:cNvPr id="1" name="Shape 33"/>
        <p:cNvGrpSpPr/>
        <p:nvPr/>
      </p:nvGrpSpPr>
      <p:grpSpPr>
        <a:xfrm>
          <a:off x="0" y="0"/>
          <a:ext cx="0" cy="0"/>
          <a:chOff x="0" y="0"/>
          <a:chExt cx="0" cy="0"/>
        </a:xfrm>
      </p:grpSpPr>
      <p:sp>
        <p:nvSpPr>
          <p:cNvPr id="34" name="Google Shape;34;p70"/>
          <p:cNvSpPr txBox="1">
            <a:spLocks noGrp="1"/>
          </p:cNvSpPr>
          <p:nvPr>
            <p:ph type="title"/>
          </p:nvPr>
        </p:nvSpPr>
        <p:spPr>
          <a:xfrm>
            <a:off x="508000" y="377826"/>
            <a:ext cx="10515600" cy="8726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70"/>
          <p:cNvSpPr txBox="1">
            <a:spLocks noGrp="1"/>
          </p:cNvSpPr>
          <p:nvPr>
            <p:ph type="body" idx="1"/>
          </p:nvPr>
        </p:nvSpPr>
        <p:spPr>
          <a:xfrm>
            <a:off x="508000" y="1419726"/>
            <a:ext cx="10845800" cy="47572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Font typeface="Noto Sans Symbols"/>
              <a:buChar char="▪"/>
              <a:defRPr>
                <a:solidFill>
                  <a:schemeClr val="dk1"/>
                </a:solidFill>
                <a:latin typeface="Josefin Sans"/>
                <a:ea typeface="Josefin Sans"/>
                <a:cs typeface="Josefin Sans"/>
                <a:sym typeface="Josefin Sans"/>
              </a:defRPr>
            </a:lvl1pPr>
            <a:lvl2pPr marL="914400" lvl="1" indent="-381000" algn="l">
              <a:lnSpc>
                <a:spcPct val="90000"/>
              </a:lnSpc>
              <a:spcBef>
                <a:spcPts val="500"/>
              </a:spcBef>
              <a:spcAft>
                <a:spcPts val="0"/>
              </a:spcAft>
              <a:buClr>
                <a:schemeClr val="dk1"/>
              </a:buClr>
              <a:buSzPts val="2400"/>
              <a:buFont typeface="Noto Sans Symbols"/>
              <a:buChar char="▪"/>
              <a:defRPr>
                <a:solidFill>
                  <a:schemeClr val="dk1"/>
                </a:solidFill>
              </a:defRPr>
            </a:lvl2pPr>
            <a:lvl3pPr marL="1371600" lvl="2" indent="-355600" algn="l">
              <a:lnSpc>
                <a:spcPct val="90000"/>
              </a:lnSpc>
              <a:spcBef>
                <a:spcPts val="500"/>
              </a:spcBef>
              <a:spcAft>
                <a:spcPts val="0"/>
              </a:spcAft>
              <a:buClr>
                <a:schemeClr val="dk1"/>
              </a:buClr>
              <a:buSzPts val="2000"/>
              <a:buFont typeface="Noto Sans Symbols"/>
              <a:buChar char="▪"/>
              <a:defRPr>
                <a:solidFill>
                  <a:schemeClr val="dk1"/>
                </a:solidFill>
              </a:defRPr>
            </a:lvl3pPr>
            <a:lvl4pPr marL="1828800" lvl="3" indent="-342900" algn="l">
              <a:lnSpc>
                <a:spcPct val="90000"/>
              </a:lnSpc>
              <a:spcBef>
                <a:spcPts val="500"/>
              </a:spcBef>
              <a:spcAft>
                <a:spcPts val="0"/>
              </a:spcAft>
              <a:buClr>
                <a:schemeClr val="dk1"/>
              </a:buClr>
              <a:buSzPts val="1800"/>
              <a:buFont typeface="Noto Sans Symbols"/>
              <a:buChar char="▪"/>
              <a:defRPr>
                <a:solidFill>
                  <a:schemeClr val="dk1"/>
                </a:solidFill>
              </a:defRPr>
            </a:lvl4pPr>
            <a:lvl5pPr marL="2286000" lvl="4" indent="-342900" algn="l">
              <a:lnSpc>
                <a:spcPct val="90000"/>
              </a:lnSpc>
              <a:spcBef>
                <a:spcPts val="500"/>
              </a:spcBef>
              <a:spcAft>
                <a:spcPts val="0"/>
              </a:spcAft>
              <a:buClr>
                <a:schemeClr val="dk1"/>
              </a:buClr>
              <a:buSzPts val="1800"/>
              <a:buFont typeface="Noto Sans Symbols"/>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70"/>
          <p:cNvSpPr txBox="1"/>
          <p:nvPr/>
        </p:nvSpPr>
        <p:spPr>
          <a:xfrm>
            <a:off x="11843463" y="6551335"/>
            <a:ext cx="166254"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Kanit"/>
                <a:ea typeface="Kanit"/>
                <a:cs typeface="Kanit"/>
                <a:sym typeface="Kanit"/>
              </a:rPr>
              <a:t>®</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851072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7"/>
        <p:cNvGrpSpPr/>
        <p:nvPr/>
      </p:nvGrpSpPr>
      <p:grpSpPr>
        <a:xfrm>
          <a:off x="0" y="0"/>
          <a:ext cx="0" cy="0"/>
          <a:chOff x="0" y="0"/>
          <a:chExt cx="0" cy="0"/>
        </a:xfrm>
      </p:grpSpPr>
      <p:sp>
        <p:nvSpPr>
          <p:cNvPr id="38" name="Google Shape;38;p7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Josefi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7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Josefin Sans"/>
                <a:ea typeface="Josefin Sans"/>
                <a:cs typeface="Josefin Sans"/>
                <a:sym typeface="Josefin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37383439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
        <p:cNvGrpSpPr/>
        <p:nvPr/>
      </p:nvGrpSpPr>
      <p:grpSpPr>
        <a:xfrm>
          <a:off x="0" y="0"/>
          <a:ext cx="0" cy="0"/>
          <a:chOff x="0" y="0"/>
          <a:chExt cx="0" cy="0"/>
        </a:xfrm>
      </p:grpSpPr>
      <p:sp>
        <p:nvSpPr>
          <p:cNvPr id="41" name="Google Shape;41;p79"/>
          <p:cNvSpPr txBox="1">
            <a:spLocks noGrp="1"/>
          </p:cNvSpPr>
          <p:nvPr>
            <p:ph type="title"/>
          </p:nvPr>
        </p:nvSpPr>
        <p:spPr>
          <a:xfrm>
            <a:off x="838200" y="2740932"/>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Josefin Sans"/>
              <a:buNone/>
              <a:defRPr>
                <a:latin typeface="Josefin Sans"/>
                <a:ea typeface="Josefin Sans"/>
                <a:cs typeface="Josefin Sans"/>
                <a:sym typeface="Josefi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1972019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3_Title and Content">
  <p:cSld name="4_Title and Content">
    <p:bg>
      <p:bgPr>
        <a:solidFill>
          <a:srgbClr val="FDCB26"/>
        </a:solidFill>
        <a:effectLst/>
      </p:bgPr>
    </p:bg>
    <p:spTree>
      <p:nvGrpSpPr>
        <p:cNvPr id="1" name="Shape 42"/>
        <p:cNvGrpSpPr/>
        <p:nvPr/>
      </p:nvGrpSpPr>
      <p:grpSpPr>
        <a:xfrm>
          <a:off x="0" y="0"/>
          <a:ext cx="0" cy="0"/>
          <a:chOff x="0" y="0"/>
          <a:chExt cx="0" cy="0"/>
        </a:xfrm>
      </p:grpSpPr>
      <p:sp>
        <p:nvSpPr>
          <p:cNvPr id="43" name="Google Shape;43;p126"/>
          <p:cNvSpPr txBox="1">
            <a:spLocks noGrp="1"/>
          </p:cNvSpPr>
          <p:nvPr>
            <p:ph type="title"/>
          </p:nvPr>
        </p:nvSpPr>
        <p:spPr>
          <a:xfrm>
            <a:off x="469900" y="365126"/>
            <a:ext cx="10883900" cy="8726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26"/>
          <p:cNvSpPr txBox="1"/>
          <p:nvPr/>
        </p:nvSpPr>
        <p:spPr>
          <a:xfrm>
            <a:off x="11843463" y="6551335"/>
            <a:ext cx="166254"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Kanit"/>
                <a:ea typeface="Kanit"/>
                <a:cs typeface="Kanit"/>
                <a:sym typeface="Kanit"/>
              </a:rPr>
              <a:t>®</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30542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0E3283F6-49A1-41A3-AA01-AF24D564F9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3" name="TextBox 12">
            <a:extLst>
              <a:ext uri="{FF2B5EF4-FFF2-40B4-BE49-F238E27FC236}">
                <a16:creationId xmlns:a16="http://schemas.microsoft.com/office/drawing/2014/main" id="{76213BD6-1DDE-4C11-9D3B-F9325C09CB2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62953967"/>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_Two Content">
  <p:cSld name="1_Two Content">
    <p:bg>
      <p:bgPr>
        <a:solidFill>
          <a:srgbClr val="FDCB26"/>
        </a:solidFill>
        <a:effectLst/>
      </p:bgPr>
    </p:bg>
    <p:spTree>
      <p:nvGrpSpPr>
        <p:cNvPr id="1" name="Shape 45"/>
        <p:cNvGrpSpPr/>
        <p:nvPr/>
      </p:nvGrpSpPr>
      <p:grpSpPr>
        <a:xfrm>
          <a:off x="0" y="0"/>
          <a:ext cx="0" cy="0"/>
          <a:chOff x="0" y="0"/>
          <a:chExt cx="0" cy="0"/>
        </a:xfrm>
      </p:grpSpPr>
      <p:sp>
        <p:nvSpPr>
          <p:cNvPr id="46" name="Google Shape;46;p71"/>
          <p:cNvSpPr txBox="1">
            <a:spLocks noGrp="1"/>
          </p:cNvSpPr>
          <p:nvPr>
            <p:ph type="title"/>
          </p:nvPr>
        </p:nvSpPr>
        <p:spPr>
          <a:xfrm>
            <a:off x="596900" y="365125"/>
            <a:ext cx="11087100" cy="79460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 name="Google Shape;47;p71"/>
          <p:cNvSpPr txBox="1">
            <a:spLocks noGrp="1"/>
          </p:cNvSpPr>
          <p:nvPr>
            <p:ph type="body" idx="1"/>
          </p:nvPr>
        </p:nvSpPr>
        <p:spPr>
          <a:xfrm>
            <a:off x="596899" y="1338146"/>
            <a:ext cx="5422901" cy="4838679"/>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48" name="Google Shape;48;p71"/>
          <p:cNvSpPr txBox="1">
            <a:spLocks noGrp="1"/>
          </p:cNvSpPr>
          <p:nvPr>
            <p:ph type="body" idx="2"/>
          </p:nvPr>
        </p:nvSpPr>
        <p:spPr>
          <a:xfrm>
            <a:off x="6172200" y="1338146"/>
            <a:ext cx="5511800" cy="4838679"/>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49" name="Google Shape;49;p71"/>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67"/>
              <a:buFont typeface="Kanit"/>
              <a:buNone/>
            </a:pPr>
            <a:r>
              <a:rPr lang="en-US" sz="1467" b="0" i="0" u="none" strike="noStrike" cap="none">
                <a:solidFill>
                  <a:schemeClr val="dk1"/>
                </a:solidFill>
                <a:latin typeface="Kanit"/>
                <a:ea typeface="Kanit"/>
                <a:cs typeface="Kanit"/>
                <a:sym typeface="Kanit"/>
              </a:rPr>
              <a:t>®</a:t>
            </a:r>
            <a:endParaRPr sz="1467" b="0" i="0" u="none" strike="noStrike" cap="none">
              <a:solidFill>
                <a:schemeClr val="dk1"/>
              </a:solidFill>
              <a:latin typeface="Kanit"/>
              <a:ea typeface="Kanit"/>
              <a:cs typeface="Kanit"/>
              <a:sym typeface="Kanit"/>
            </a:endParaRPr>
          </a:p>
        </p:txBody>
      </p:sp>
    </p:spTree>
    <p:extLst>
      <p:ext uri="{BB962C8B-B14F-4D97-AF65-F5344CB8AC3E}">
        <p14:creationId xmlns:p14="http://schemas.microsoft.com/office/powerpoint/2010/main" val="649345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_Two Content">
  <p:cSld name="2_Two Content">
    <p:bg>
      <p:bgPr>
        <a:solidFill>
          <a:srgbClr val="FDCB26"/>
        </a:solidFill>
        <a:effectLst/>
      </p:bgPr>
    </p:bg>
    <p:spTree>
      <p:nvGrpSpPr>
        <p:cNvPr id="1" name="Shape 50"/>
        <p:cNvGrpSpPr/>
        <p:nvPr/>
      </p:nvGrpSpPr>
      <p:grpSpPr>
        <a:xfrm>
          <a:off x="0" y="0"/>
          <a:ext cx="0" cy="0"/>
          <a:chOff x="0" y="0"/>
          <a:chExt cx="0" cy="0"/>
        </a:xfrm>
      </p:grpSpPr>
      <p:sp>
        <p:nvSpPr>
          <p:cNvPr id="51" name="Google Shape;51;p127"/>
          <p:cNvSpPr txBox="1">
            <a:spLocks noGrp="1"/>
          </p:cNvSpPr>
          <p:nvPr>
            <p:ph type="title"/>
          </p:nvPr>
        </p:nvSpPr>
        <p:spPr>
          <a:xfrm>
            <a:off x="520700" y="365125"/>
            <a:ext cx="5181600" cy="101397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 name="Google Shape;52;p127"/>
          <p:cNvSpPr txBox="1">
            <a:spLocks noGrp="1"/>
          </p:cNvSpPr>
          <p:nvPr>
            <p:ph type="body" idx="1"/>
          </p:nvPr>
        </p:nvSpPr>
        <p:spPr>
          <a:xfrm>
            <a:off x="520700" y="1484026"/>
            <a:ext cx="5181600" cy="4692799"/>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sz="2400">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53" name="Google Shape;53;p127"/>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67"/>
              <a:buFont typeface="Kanit"/>
              <a:buNone/>
            </a:pPr>
            <a:r>
              <a:rPr lang="en-US" sz="1467" b="0" i="0" u="none" strike="noStrike" cap="none">
                <a:solidFill>
                  <a:schemeClr val="dk1"/>
                </a:solidFill>
                <a:latin typeface="Kanit"/>
                <a:ea typeface="Kanit"/>
                <a:cs typeface="Kanit"/>
                <a:sym typeface="Kanit"/>
              </a:rPr>
              <a:t>®</a:t>
            </a:r>
            <a:endParaRPr sz="1467" b="0" i="0" u="none" strike="noStrike" cap="none">
              <a:solidFill>
                <a:schemeClr val="dk1"/>
              </a:solidFill>
              <a:latin typeface="Kanit"/>
              <a:ea typeface="Kanit"/>
              <a:cs typeface="Kanit"/>
              <a:sym typeface="Kanit"/>
            </a:endParaRPr>
          </a:p>
        </p:txBody>
      </p:sp>
      <p:sp>
        <p:nvSpPr>
          <p:cNvPr id="54" name="Google Shape;54;p127"/>
          <p:cNvSpPr>
            <a:spLocks noGrp="1"/>
          </p:cNvSpPr>
          <p:nvPr>
            <p:ph type="pic" idx="2"/>
          </p:nvPr>
        </p:nvSpPr>
        <p:spPr>
          <a:xfrm>
            <a:off x="6172202" y="0"/>
            <a:ext cx="6019798" cy="6858000"/>
          </a:xfrm>
          <a:prstGeom prst="rect">
            <a:avLst/>
          </a:prstGeom>
          <a:noFill/>
          <a:ln>
            <a:noFill/>
          </a:ln>
        </p:spPr>
      </p:sp>
    </p:spTree>
    <p:extLst>
      <p:ext uri="{BB962C8B-B14F-4D97-AF65-F5344CB8AC3E}">
        <p14:creationId xmlns:p14="http://schemas.microsoft.com/office/powerpoint/2010/main" val="26396749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Tree>
    <p:extLst>
      <p:ext uri="{BB962C8B-B14F-4D97-AF65-F5344CB8AC3E}">
        <p14:creationId xmlns:p14="http://schemas.microsoft.com/office/powerpoint/2010/main" val="41024278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lt2"/>
        </a:solidFill>
        <a:effectLst/>
      </p:bgPr>
    </p:bg>
    <p:spTree>
      <p:nvGrpSpPr>
        <p:cNvPr id="1" name="Shape 61"/>
        <p:cNvGrpSpPr/>
        <p:nvPr/>
      </p:nvGrpSpPr>
      <p:grpSpPr>
        <a:xfrm>
          <a:off x="0" y="0"/>
          <a:ext cx="0" cy="0"/>
          <a:chOff x="0" y="0"/>
          <a:chExt cx="0" cy="0"/>
        </a:xfrm>
      </p:grpSpPr>
      <p:sp>
        <p:nvSpPr>
          <p:cNvPr id="62" name="Google Shape;62;p122"/>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1623337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3_Title and Content" type="obj">
  <p:cSld name="4_Title and Content">
    <p:bg>
      <p:bgPr>
        <a:solidFill>
          <a:schemeClr val="lt2"/>
        </a:solidFill>
        <a:effectLst/>
      </p:bgPr>
    </p:bg>
    <p:spTree>
      <p:nvGrpSpPr>
        <p:cNvPr id="1" name="Shape 63"/>
        <p:cNvGrpSpPr/>
        <p:nvPr/>
      </p:nvGrpSpPr>
      <p:grpSpPr>
        <a:xfrm>
          <a:off x="0" y="0"/>
          <a:ext cx="0" cy="0"/>
          <a:chOff x="0" y="0"/>
          <a:chExt cx="0" cy="0"/>
        </a:xfrm>
      </p:grpSpPr>
      <p:sp>
        <p:nvSpPr>
          <p:cNvPr id="64" name="Google Shape;64;p123"/>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23"/>
          <p:cNvSpPr txBox="1">
            <a:spLocks noGrp="1"/>
          </p:cNvSpPr>
          <p:nvPr>
            <p:ph type="body" idx="1"/>
          </p:nvPr>
        </p:nvSpPr>
        <p:spPr>
          <a:xfrm>
            <a:off x="341376" y="1263316"/>
            <a:ext cx="11012424" cy="491364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Font typeface="Noto Sans Symbols"/>
              <a:buChar char="▪"/>
              <a:defRPr>
                <a:solidFill>
                  <a:schemeClr val="dk1"/>
                </a:solidFill>
                <a:latin typeface="Josefin Sans"/>
                <a:ea typeface="Josefin Sans"/>
                <a:cs typeface="Josefin Sans"/>
                <a:sym typeface="Josefin Sans"/>
              </a:defRPr>
            </a:lvl1pPr>
            <a:lvl2pPr marL="914400" lvl="1" indent="-381000" algn="l">
              <a:lnSpc>
                <a:spcPct val="90000"/>
              </a:lnSpc>
              <a:spcBef>
                <a:spcPts val="500"/>
              </a:spcBef>
              <a:spcAft>
                <a:spcPts val="0"/>
              </a:spcAft>
              <a:buClr>
                <a:schemeClr val="dk1"/>
              </a:buClr>
              <a:buSzPts val="2400"/>
              <a:buFont typeface="Noto Sans Symbols"/>
              <a:buChar char="▪"/>
              <a:defRPr>
                <a:solidFill>
                  <a:schemeClr val="dk1"/>
                </a:solidFill>
              </a:defRPr>
            </a:lvl2pPr>
            <a:lvl3pPr marL="1371600" lvl="2" indent="-355600" algn="l">
              <a:lnSpc>
                <a:spcPct val="90000"/>
              </a:lnSpc>
              <a:spcBef>
                <a:spcPts val="500"/>
              </a:spcBef>
              <a:spcAft>
                <a:spcPts val="0"/>
              </a:spcAft>
              <a:buClr>
                <a:schemeClr val="dk1"/>
              </a:buClr>
              <a:buSzPts val="2000"/>
              <a:buFont typeface="Noto Sans Symbols"/>
              <a:buChar char="▪"/>
              <a:defRPr>
                <a:solidFill>
                  <a:schemeClr val="dk1"/>
                </a:solidFill>
              </a:defRPr>
            </a:lvl3pPr>
            <a:lvl4pPr marL="1828800" lvl="3" indent="-342900" algn="l">
              <a:lnSpc>
                <a:spcPct val="90000"/>
              </a:lnSpc>
              <a:spcBef>
                <a:spcPts val="500"/>
              </a:spcBef>
              <a:spcAft>
                <a:spcPts val="0"/>
              </a:spcAft>
              <a:buClr>
                <a:schemeClr val="dk1"/>
              </a:buClr>
              <a:buSzPts val="1800"/>
              <a:buFont typeface="Noto Sans Symbols"/>
              <a:buChar char="▪"/>
              <a:defRPr>
                <a:solidFill>
                  <a:schemeClr val="dk1"/>
                </a:solidFill>
              </a:defRPr>
            </a:lvl4pPr>
            <a:lvl5pPr marL="2286000" lvl="4" indent="-342900" algn="l">
              <a:lnSpc>
                <a:spcPct val="90000"/>
              </a:lnSpc>
              <a:spcBef>
                <a:spcPts val="500"/>
              </a:spcBef>
              <a:spcAft>
                <a:spcPts val="0"/>
              </a:spcAft>
              <a:buClr>
                <a:schemeClr val="dk1"/>
              </a:buClr>
              <a:buSzPts val="1800"/>
              <a:buFont typeface="Noto Sans Symbols"/>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002784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66"/>
        <p:cNvGrpSpPr/>
        <p:nvPr/>
      </p:nvGrpSpPr>
      <p:grpSpPr>
        <a:xfrm>
          <a:off x="0" y="0"/>
          <a:ext cx="0" cy="0"/>
          <a:chOff x="0" y="0"/>
          <a:chExt cx="0" cy="0"/>
        </a:xfrm>
      </p:grpSpPr>
      <p:sp>
        <p:nvSpPr>
          <p:cNvPr id="67" name="Google Shape;67;p69"/>
          <p:cNvSpPr txBox="1">
            <a:spLocks noGrp="1"/>
          </p:cNvSpPr>
          <p:nvPr>
            <p:ph type="title"/>
          </p:nvPr>
        </p:nvSpPr>
        <p:spPr>
          <a:xfrm>
            <a:off x="493426" y="350135"/>
            <a:ext cx="5412698" cy="99444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69"/>
          <p:cNvSpPr txBox="1">
            <a:spLocks noGrp="1"/>
          </p:cNvSpPr>
          <p:nvPr>
            <p:ph type="body" idx="1"/>
          </p:nvPr>
        </p:nvSpPr>
        <p:spPr>
          <a:xfrm>
            <a:off x="493425" y="1482843"/>
            <a:ext cx="5412699" cy="4708972"/>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sz="2400">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69" name="Google Shape;69;p69"/>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67"/>
              <a:buFont typeface="Kanit"/>
              <a:buNone/>
            </a:pPr>
            <a:r>
              <a:rPr lang="en-US" sz="1467" b="0" i="0" u="none" strike="noStrike" cap="none">
                <a:solidFill>
                  <a:schemeClr val="dk1"/>
                </a:solidFill>
                <a:latin typeface="Kanit"/>
                <a:ea typeface="Kanit"/>
                <a:cs typeface="Kanit"/>
                <a:sym typeface="Kanit"/>
              </a:rPr>
              <a:t>®</a:t>
            </a:r>
            <a:endParaRPr sz="1467" b="0" i="0" u="none" strike="noStrike" cap="none">
              <a:solidFill>
                <a:schemeClr val="dk1"/>
              </a:solidFill>
              <a:latin typeface="Kanit"/>
              <a:ea typeface="Kanit"/>
              <a:cs typeface="Kanit"/>
              <a:sym typeface="Kanit"/>
            </a:endParaRPr>
          </a:p>
        </p:txBody>
      </p:sp>
      <p:sp>
        <p:nvSpPr>
          <p:cNvPr id="70" name="Google Shape;70;p69"/>
          <p:cNvSpPr>
            <a:spLocks noGrp="1"/>
          </p:cNvSpPr>
          <p:nvPr>
            <p:ph type="pic" idx="2"/>
          </p:nvPr>
        </p:nvSpPr>
        <p:spPr>
          <a:xfrm>
            <a:off x="6172202" y="0"/>
            <a:ext cx="6019798" cy="6858000"/>
          </a:xfrm>
          <a:prstGeom prst="rect">
            <a:avLst/>
          </a:prstGeom>
          <a:noFill/>
          <a:ln>
            <a:noFill/>
          </a:ln>
        </p:spPr>
      </p:sp>
    </p:spTree>
    <p:extLst>
      <p:ext uri="{BB962C8B-B14F-4D97-AF65-F5344CB8AC3E}">
        <p14:creationId xmlns:p14="http://schemas.microsoft.com/office/powerpoint/2010/main" val="722293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Tree>
    <p:extLst>
      <p:ext uri="{BB962C8B-B14F-4D97-AF65-F5344CB8AC3E}">
        <p14:creationId xmlns:p14="http://schemas.microsoft.com/office/powerpoint/2010/main" val="1204311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2"/>
        <p:cNvGrpSpPr/>
        <p:nvPr/>
      </p:nvGrpSpPr>
      <p:grpSpPr>
        <a:xfrm>
          <a:off x="0" y="0"/>
          <a:ext cx="0" cy="0"/>
          <a:chOff x="0" y="0"/>
          <a:chExt cx="0" cy="0"/>
        </a:xfrm>
      </p:grpSpPr>
      <p:sp>
        <p:nvSpPr>
          <p:cNvPr id="73" name="Google Shape;73;p128"/>
          <p:cNvSpPr txBox="1">
            <a:spLocks noGrp="1"/>
          </p:cNvSpPr>
          <p:nvPr>
            <p:ph type="title"/>
          </p:nvPr>
        </p:nvSpPr>
        <p:spPr>
          <a:xfrm>
            <a:off x="457095" y="1736726"/>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Josefi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28"/>
          <p:cNvSpPr txBox="1">
            <a:spLocks noGrp="1"/>
          </p:cNvSpPr>
          <p:nvPr>
            <p:ph type="body" idx="1"/>
          </p:nvPr>
        </p:nvSpPr>
        <p:spPr>
          <a:xfrm>
            <a:off x="457095"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E91"/>
              </a:buClr>
              <a:buSzPts val="2400"/>
              <a:buNone/>
              <a:defRPr sz="2400">
                <a:solidFill>
                  <a:srgbClr val="233442"/>
                </a:solidFill>
                <a:latin typeface="Josefin Sans"/>
                <a:ea typeface="Josefin Sans"/>
                <a:cs typeface="Josefin Sans"/>
                <a:sym typeface="Josefin Sans"/>
              </a:defRPr>
            </a:lvl1pPr>
            <a:lvl2pPr marL="914400" lvl="1" indent="-228600" algn="l">
              <a:lnSpc>
                <a:spcPct val="90000"/>
              </a:lnSpc>
              <a:spcBef>
                <a:spcPts val="500"/>
              </a:spcBef>
              <a:spcAft>
                <a:spcPts val="0"/>
              </a:spcAft>
              <a:buClr>
                <a:srgbClr val="888E91"/>
              </a:buClr>
              <a:buSzPts val="2000"/>
              <a:buNone/>
              <a:defRPr sz="2000">
                <a:solidFill>
                  <a:srgbClr val="888E91"/>
                </a:solidFill>
              </a:defRPr>
            </a:lvl2pPr>
            <a:lvl3pPr marL="1371600" lvl="2" indent="-228600" algn="l">
              <a:lnSpc>
                <a:spcPct val="90000"/>
              </a:lnSpc>
              <a:spcBef>
                <a:spcPts val="500"/>
              </a:spcBef>
              <a:spcAft>
                <a:spcPts val="0"/>
              </a:spcAft>
              <a:buClr>
                <a:srgbClr val="888E91"/>
              </a:buClr>
              <a:buSzPts val="1800"/>
              <a:buNone/>
              <a:defRPr sz="1800">
                <a:solidFill>
                  <a:srgbClr val="888E91"/>
                </a:solidFill>
              </a:defRPr>
            </a:lvl3pPr>
            <a:lvl4pPr marL="1828800" lvl="3" indent="-228600" algn="l">
              <a:lnSpc>
                <a:spcPct val="90000"/>
              </a:lnSpc>
              <a:spcBef>
                <a:spcPts val="500"/>
              </a:spcBef>
              <a:spcAft>
                <a:spcPts val="0"/>
              </a:spcAft>
              <a:buClr>
                <a:srgbClr val="888E91"/>
              </a:buClr>
              <a:buSzPts val="1600"/>
              <a:buNone/>
              <a:defRPr sz="1600">
                <a:solidFill>
                  <a:srgbClr val="888E91"/>
                </a:solidFill>
              </a:defRPr>
            </a:lvl4pPr>
            <a:lvl5pPr marL="2286000" lvl="4" indent="-228600" algn="l">
              <a:lnSpc>
                <a:spcPct val="90000"/>
              </a:lnSpc>
              <a:spcBef>
                <a:spcPts val="500"/>
              </a:spcBef>
              <a:spcAft>
                <a:spcPts val="0"/>
              </a:spcAft>
              <a:buClr>
                <a:srgbClr val="888E91"/>
              </a:buClr>
              <a:buSzPts val="1600"/>
              <a:buNone/>
              <a:defRPr sz="1600">
                <a:solidFill>
                  <a:srgbClr val="888E91"/>
                </a:solidFill>
              </a:defRPr>
            </a:lvl5pPr>
            <a:lvl6pPr marL="2743200" lvl="5" indent="-228600" algn="l">
              <a:lnSpc>
                <a:spcPct val="90000"/>
              </a:lnSpc>
              <a:spcBef>
                <a:spcPts val="500"/>
              </a:spcBef>
              <a:spcAft>
                <a:spcPts val="0"/>
              </a:spcAft>
              <a:buClr>
                <a:srgbClr val="888E91"/>
              </a:buClr>
              <a:buSzPts val="1600"/>
              <a:buNone/>
              <a:defRPr sz="1600">
                <a:solidFill>
                  <a:srgbClr val="888E91"/>
                </a:solidFill>
              </a:defRPr>
            </a:lvl6pPr>
            <a:lvl7pPr marL="3200400" lvl="6" indent="-228600" algn="l">
              <a:lnSpc>
                <a:spcPct val="90000"/>
              </a:lnSpc>
              <a:spcBef>
                <a:spcPts val="500"/>
              </a:spcBef>
              <a:spcAft>
                <a:spcPts val="0"/>
              </a:spcAft>
              <a:buClr>
                <a:srgbClr val="888E91"/>
              </a:buClr>
              <a:buSzPts val="1600"/>
              <a:buNone/>
              <a:defRPr sz="1600">
                <a:solidFill>
                  <a:srgbClr val="888E91"/>
                </a:solidFill>
              </a:defRPr>
            </a:lvl7pPr>
            <a:lvl8pPr marL="3657600" lvl="7" indent="-228600" algn="l">
              <a:lnSpc>
                <a:spcPct val="90000"/>
              </a:lnSpc>
              <a:spcBef>
                <a:spcPts val="500"/>
              </a:spcBef>
              <a:spcAft>
                <a:spcPts val="0"/>
              </a:spcAft>
              <a:buClr>
                <a:srgbClr val="888E91"/>
              </a:buClr>
              <a:buSzPts val="1600"/>
              <a:buNone/>
              <a:defRPr sz="1600">
                <a:solidFill>
                  <a:srgbClr val="888E91"/>
                </a:solidFill>
              </a:defRPr>
            </a:lvl8pPr>
            <a:lvl9pPr marL="4114800" lvl="8" indent="-228600" algn="l">
              <a:lnSpc>
                <a:spcPct val="90000"/>
              </a:lnSpc>
              <a:spcBef>
                <a:spcPts val="500"/>
              </a:spcBef>
              <a:spcAft>
                <a:spcPts val="0"/>
              </a:spcAft>
              <a:buClr>
                <a:srgbClr val="888E91"/>
              </a:buClr>
              <a:buSzPts val="1600"/>
              <a:buNone/>
              <a:defRPr sz="1600">
                <a:solidFill>
                  <a:srgbClr val="888E91"/>
                </a:solidFill>
              </a:defRPr>
            </a:lvl9pPr>
          </a:lstStyle>
          <a:p>
            <a:endParaRPr/>
          </a:p>
        </p:txBody>
      </p:sp>
    </p:spTree>
    <p:extLst>
      <p:ext uri="{BB962C8B-B14F-4D97-AF65-F5344CB8AC3E}">
        <p14:creationId xmlns:p14="http://schemas.microsoft.com/office/powerpoint/2010/main" val="18439969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1_Two Content">
  <p:cSld name="2_Two Content">
    <p:bg>
      <p:bgPr>
        <a:solidFill>
          <a:schemeClr val="lt2"/>
        </a:solidFill>
        <a:effectLst/>
      </p:bgPr>
    </p:bg>
    <p:spTree>
      <p:nvGrpSpPr>
        <p:cNvPr id="1" name="Shape 75"/>
        <p:cNvGrpSpPr/>
        <p:nvPr/>
      </p:nvGrpSpPr>
      <p:grpSpPr>
        <a:xfrm>
          <a:off x="0" y="0"/>
          <a:ext cx="0" cy="0"/>
          <a:chOff x="0" y="0"/>
          <a:chExt cx="0" cy="0"/>
        </a:xfrm>
      </p:grpSpPr>
      <p:sp>
        <p:nvSpPr>
          <p:cNvPr id="76" name="Google Shape;76;p129"/>
          <p:cNvSpPr txBox="1">
            <a:spLocks noGrp="1"/>
          </p:cNvSpPr>
          <p:nvPr>
            <p:ph type="title"/>
          </p:nvPr>
        </p:nvSpPr>
        <p:spPr>
          <a:xfrm>
            <a:off x="487680" y="365125"/>
            <a:ext cx="11241024" cy="922254"/>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129"/>
          <p:cNvSpPr txBox="1">
            <a:spLocks noGrp="1"/>
          </p:cNvSpPr>
          <p:nvPr>
            <p:ph type="body" idx="1"/>
          </p:nvPr>
        </p:nvSpPr>
        <p:spPr>
          <a:xfrm>
            <a:off x="487679" y="1467853"/>
            <a:ext cx="5532121" cy="4708972"/>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78" name="Google Shape;78;p129"/>
          <p:cNvSpPr txBox="1">
            <a:spLocks noGrp="1"/>
          </p:cNvSpPr>
          <p:nvPr>
            <p:ph type="body" idx="2"/>
          </p:nvPr>
        </p:nvSpPr>
        <p:spPr>
          <a:xfrm>
            <a:off x="6172200" y="1467853"/>
            <a:ext cx="5544312" cy="4708972"/>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79" name="Google Shape;79;p129"/>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67"/>
              <a:buFont typeface="Kanit"/>
              <a:buNone/>
            </a:pPr>
            <a:endParaRPr sz="1467" b="0" i="0" u="none" strike="noStrike" cap="none">
              <a:solidFill>
                <a:schemeClr val="dk1"/>
              </a:solidFill>
              <a:latin typeface="Kanit"/>
              <a:ea typeface="Kanit"/>
              <a:cs typeface="Kanit"/>
              <a:sym typeface="Kanit"/>
            </a:endParaRPr>
          </a:p>
        </p:txBody>
      </p:sp>
    </p:spTree>
    <p:extLst>
      <p:ext uri="{BB962C8B-B14F-4D97-AF65-F5344CB8AC3E}">
        <p14:creationId xmlns:p14="http://schemas.microsoft.com/office/powerpoint/2010/main" val="9949311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0"/>
        <p:cNvGrpSpPr/>
        <p:nvPr/>
      </p:nvGrpSpPr>
      <p:grpSpPr>
        <a:xfrm>
          <a:off x="0" y="0"/>
          <a:ext cx="0" cy="0"/>
          <a:chOff x="0" y="0"/>
          <a:chExt cx="0" cy="0"/>
        </a:xfrm>
      </p:grpSpPr>
      <p:sp>
        <p:nvSpPr>
          <p:cNvPr id="81" name="Google Shape;81;p13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Josefi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3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Josefin Sans"/>
                <a:ea typeface="Josefin Sans"/>
                <a:cs typeface="Josefin Sans"/>
                <a:sym typeface="Josefin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3151025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8378776"/>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3"/>
        <p:cNvGrpSpPr/>
        <p:nvPr/>
      </p:nvGrpSpPr>
      <p:grpSpPr>
        <a:xfrm>
          <a:off x="0" y="0"/>
          <a:ext cx="0" cy="0"/>
          <a:chOff x="0" y="0"/>
          <a:chExt cx="0" cy="0"/>
        </a:xfrm>
      </p:grpSpPr>
      <p:sp>
        <p:nvSpPr>
          <p:cNvPr id="84" name="Google Shape;84;p131"/>
          <p:cNvSpPr txBox="1">
            <a:spLocks noGrp="1"/>
          </p:cNvSpPr>
          <p:nvPr>
            <p:ph type="title"/>
          </p:nvPr>
        </p:nvSpPr>
        <p:spPr>
          <a:xfrm>
            <a:off x="838200" y="2740932"/>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Josefin Sans"/>
              <a:buNone/>
              <a:defRPr>
                <a:latin typeface="Josefin Sans"/>
                <a:ea typeface="Josefin Sans"/>
                <a:cs typeface="Josefin Sans"/>
                <a:sym typeface="Josefi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905965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133172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85D2E43-E794-4452-9ED3-665DAB7820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2" name="TextBox 11">
            <a:extLst>
              <a:ext uri="{FF2B5EF4-FFF2-40B4-BE49-F238E27FC236}">
                <a16:creationId xmlns:a16="http://schemas.microsoft.com/office/drawing/2014/main" id="{C9324876-EC72-4CE9-9481-340E0EFD25D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347719205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2.png"/><Relationship Id="rId2" Type="http://schemas.openxmlformats.org/officeDocument/2006/relationships/slideLayout" Target="../slideLayouts/slideLayout26.xml"/><Relationship Id="rId16" Type="http://schemas.openxmlformats.org/officeDocument/2006/relationships/theme" Target="../theme/theme2.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10" Type="http://schemas.openxmlformats.org/officeDocument/2006/relationships/image" Target="../media/image4.png"/><Relationship Id="rId4" Type="http://schemas.openxmlformats.org/officeDocument/2006/relationships/slideLayout" Target="../slideLayouts/slideLayout4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9"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10" Type="http://schemas.openxmlformats.org/officeDocument/2006/relationships/image" Target="../media/image6.png"/><Relationship Id="rId4" Type="http://schemas.openxmlformats.org/officeDocument/2006/relationships/slideLayout" Target="../slideLayouts/slideLayout58.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10" Type="http://schemas.openxmlformats.org/officeDocument/2006/relationships/image" Target="../media/image7.png"/><Relationship Id="rId4" Type="http://schemas.openxmlformats.org/officeDocument/2006/relationships/slideLayout" Target="../slideLayouts/slideLayout66.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D437BA77-6ACA-496F-9308-EA3A00D73AB3}"/>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9" name="Picture 8">
            <a:extLst>
              <a:ext uri="{FF2B5EF4-FFF2-40B4-BE49-F238E27FC236}">
                <a16:creationId xmlns:a16="http://schemas.microsoft.com/office/drawing/2014/main" id="{71B5EDC6-E01D-44EB-A03F-BD9BB310D8EA}"/>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0320267" y="6202535"/>
            <a:ext cx="1689452" cy="573702"/>
          </a:xfrm>
          <a:prstGeom prst="rect">
            <a:avLst/>
          </a:prstGeom>
        </p:spPr>
      </p:pic>
      <p:sp>
        <p:nvSpPr>
          <p:cNvPr id="10" name="TextBox 9">
            <a:extLst>
              <a:ext uri="{FF2B5EF4-FFF2-40B4-BE49-F238E27FC236}">
                <a16:creationId xmlns:a16="http://schemas.microsoft.com/office/drawing/2014/main" id="{4B09E5E9-118C-4B1E-B3A3-60AF8DE7E81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rgbClr val="FFFFFF"/>
                </a:solidFill>
              </a:rPr>
              <a:t>®</a:t>
            </a:r>
          </a:p>
        </p:txBody>
      </p:sp>
      <p:sp>
        <p:nvSpPr>
          <p:cNvPr id="17" name="TextBox 16">
            <a:extLst>
              <a:ext uri="{FF2B5EF4-FFF2-40B4-BE49-F238E27FC236}">
                <a16:creationId xmlns:a16="http://schemas.microsoft.com/office/drawing/2014/main" id="{C7F29F9C-7538-46C5-9B3E-2EA73F61640A}"/>
              </a:ext>
            </a:extLst>
          </p:cNvPr>
          <p:cNvSpPr txBox="1"/>
          <p:nvPr userDrawn="1"/>
        </p:nvSpPr>
        <p:spPr>
          <a:xfrm>
            <a:off x="838200" y="6396335"/>
            <a:ext cx="682737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D792D4-7F8A-4118-98CD-7F56A285D539}" type="slidenum">
              <a:rPr lang="en-US" sz="1200" smtClean="0">
                <a:solidFill>
                  <a:schemeClr val="tx1"/>
                </a:solidFill>
              </a:rPr>
              <a:pPr marL="0" marR="0" lvl="0" indent="0" algn="l" defTabSz="914400" rtl="0" eaLnBrk="1" fontAlgn="auto" latinLnBrk="0" hangingPunct="1">
                <a:lnSpc>
                  <a:spcPct val="100000"/>
                </a:lnSpc>
                <a:spcBef>
                  <a:spcPts val="0"/>
                </a:spcBef>
                <a:spcAft>
                  <a:spcPts val="0"/>
                </a:spcAft>
                <a:buClrTx/>
                <a:buSzTx/>
                <a:buFontTx/>
                <a:buNone/>
                <a:tabLst/>
                <a:defRPr/>
              </a:pPr>
              <a:t>‹#›</a:t>
            </a:fld>
            <a:r>
              <a:rPr lang="en-US" sz="1000" dirty="0">
                <a:solidFill>
                  <a:srgbClr val="93A1A1"/>
                </a:solidFill>
              </a:rPr>
              <a:t>  |  </a:t>
            </a:r>
            <a:fld id="{AEFFB1E4-9BDB-4B08-8D8D-2B25DF1C9305}" type="datetime1">
              <a:rPr lang="en-US" sz="1000" smtClean="0">
                <a:solidFill>
                  <a:schemeClr val="tx1"/>
                </a:solidFill>
              </a:rPr>
              <a:pPr marL="0" marR="0" lvl="0" indent="0" algn="l" defTabSz="914400" rtl="0" eaLnBrk="1" fontAlgn="auto" latinLnBrk="0" hangingPunct="1">
                <a:lnSpc>
                  <a:spcPct val="100000"/>
                </a:lnSpc>
                <a:spcBef>
                  <a:spcPts val="0"/>
                </a:spcBef>
                <a:spcAft>
                  <a:spcPts val="0"/>
                </a:spcAft>
                <a:buClrTx/>
                <a:buSzTx/>
                <a:buFontTx/>
                <a:buNone/>
                <a:tabLst/>
                <a:defRPr/>
              </a:pPr>
              <a:t>4/3/2026</a:t>
            </a:fld>
            <a:r>
              <a:rPr lang="en-US" sz="1000" dirty="0"/>
              <a:t>  </a:t>
            </a:r>
            <a:r>
              <a:rPr lang="en-US" sz="1000" dirty="0">
                <a:solidFill>
                  <a:srgbClr val="93A1A1"/>
                </a:solidFill>
              </a:rPr>
              <a:t>  © Copyright 2006-2019 Inflectra Corporation</a:t>
            </a:r>
            <a:endParaRPr lang="en-US" sz="1000" dirty="0"/>
          </a:p>
        </p:txBody>
      </p:sp>
    </p:spTree>
    <p:extLst>
      <p:ext uri="{BB962C8B-B14F-4D97-AF65-F5344CB8AC3E}">
        <p14:creationId xmlns:p14="http://schemas.microsoft.com/office/powerpoint/2010/main" val="42642588"/>
      </p:ext>
    </p:extLst>
  </p:cSld>
  <p:clrMap bg1="lt1" tx1="dk1" bg2="lt2" tx2="dk2" accent1="accent1" accent2="accent2" accent3="accent3" accent4="accent4" accent5="accent5" accent6="accent6" hlink="hlink" folHlink="folHlink"/>
  <p:sldLayoutIdLst>
    <p:sldLayoutId id="2147483649" r:id="rId1"/>
    <p:sldLayoutId id="2147483715" r:id="rId2"/>
    <p:sldLayoutId id="2147483716" r:id="rId3"/>
    <p:sldLayoutId id="2147483673" r:id="rId4"/>
    <p:sldLayoutId id="2147483660" r:id="rId5"/>
    <p:sldLayoutId id="2147483709" r:id="rId6"/>
    <p:sldLayoutId id="2147483652" r:id="rId7"/>
    <p:sldLayoutId id="2147483674" r:id="rId8"/>
    <p:sldLayoutId id="2147483663" r:id="rId9"/>
    <p:sldLayoutId id="2147483653" r:id="rId10"/>
    <p:sldLayoutId id="2147483675" r:id="rId11"/>
    <p:sldLayoutId id="2147483710" r:id="rId12"/>
    <p:sldLayoutId id="2147483656" r:id="rId13"/>
    <p:sldLayoutId id="2147483676" r:id="rId14"/>
    <p:sldLayoutId id="2147483711" r:id="rId15"/>
    <p:sldLayoutId id="2147483657" r:id="rId16"/>
    <p:sldLayoutId id="2147483677" r:id="rId17"/>
    <p:sldLayoutId id="2147483712" r:id="rId18"/>
    <p:sldLayoutId id="2147483658" r:id="rId19"/>
    <p:sldLayoutId id="2147483678" r:id="rId20"/>
    <p:sldLayoutId id="2147483713" r:id="rId21"/>
    <p:sldLayoutId id="2147483659" r:id="rId22"/>
    <p:sldLayoutId id="2147483679" r:id="rId23"/>
    <p:sldLayoutId id="2147483714" r:id="rId24"/>
  </p:sldLayoutIdLst>
  <p:hf hdr="0"/>
  <p:txStyles>
    <p:titleStyle>
      <a:lvl1pPr algn="l" defTabSz="914400" rtl="0" eaLnBrk="1" latinLnBrk="0" hangingPunct="1">
        <a:lnSpc>
          <a:spcPct val="90000"/>
        </a:lnSpc>
        <a:spcBef>
          <a:spcPct val="0"/>
        </a:spcBef>
        <a:buNone/>
        <a:defRPr sz="4400" b="1"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C23B726-209D-4554-B472-76CF768ADC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71498183-2849-4ACD-A774-3B0DF4A2E0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2E97783-AB4C-4ACD-A270-4A4DCB75F5FC}"/>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320267" y="6202535"/>
            <a:ext cx="1689452" cy="573702"/>
          </a:xfrm>
          <a:prstGeom prst="rect">
            <a:avLst/>
          </a:prstGeom>
        </p:spPr>
      </p:pic>
      <p:sp>
        <p:nvSpPr>
          <p:cNvPr id="10" name="TextBox 9">
            <a:extLst>
              <a:ext uri="{FF2B5EF4-FFF2-40B4-BE49-F238E27FC236}">
                <a16:creationId xmlns:a16="http://schemas.microsoft.com/office/drawing/2014/main" id="{2AF2E3DA-8A09-40A3-BBD4-63E8A4249472}"/>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rgbClr val="FFFFFF"/>
                </a:solidFill>
              </a:rPr>
              <a:t>®</a:t>
            </a:r>
          </a:p>
        </p:txBody>
      </p:sp>
    </p:spTree>
    <p:extLst>
      <p:ext uri="{BB962C8B-B14F-4D97-AF65-F5344CB8AC3E}">
        <p14:creationId xmlns:p14="http://schemas.microsoft.com/office/powerpoint/2010/main" val="1134458929"/>
      </p:ext>
    </p:extLst>
  </p:cSld>
  <p:clrMap bg1="lt1" tx1="dk1" bg2="lt2" tx2="dk2" accent1="accent1" accent2="accent2" accent3="accent3" accent4="accent4" accent5="accent5" accent6="accent6" hlink="hlink" folHlink="folHlink"/>
  <p:sldLayoutIdLst>
    <p:sldLayoutId id="2147483693" r:id="rId1"/>
    <p:sldLayoutId id="2147483700" r:id="rId2"/>
    <p:sldLayoutId id="2147483701" r:id="rId3"/>
    <p:sldLayoutId id="2147483695" r:id="rId4"/>
    <p:sldLayoutId id="2147483704" r:id="rId5"/>
    <p:sldLayoutId id="2147483703" r:id="rId6"/>
    <p:sldLayoutId id="2147483654" r:id="rId7"/>
    <p:sldLayoutId id="2147483705" r:id="rId8"/>
    <p:sldLayoutId id="2147483706" r:id="rId9"/>
    <p:sldLayoutId id="2147483699" r:id="rId10"/>
    <p:sldLayoutId id="2147483707" r:id="rId11"/>
    <p:sldLayoutId id="2147483708" r:id="rId12"/>
    <p:sldLayoutId id="2147483717" r:id="rId13"/>
    <p:sldLayoutId id="2147483719" r:id="rId14"/>
    <p:sldLayoutId id="2147483762" r:id="rId15"/>
  </p:sldLayoutIdLst>
  <p:txStyles>
    <p:titleStyle>
      <a:lvl1pPr algn="l" defTabSz="914400" rtl="0" eaLnBrk="1" latinLnBrk="0" hangingPunct="1">
        <a:lnSpc>
          <a:spcPct val="90000"/>
        </a:lnSpc>
        <a:spcBef>
          <a:spcPct val="0"/>
        </a:spcBef>
        <a:buNone/>
        <a:defRPr sz="4400" b="1" kern="1200">
          <a:solidFill>
            <a:schemeClr val="tx1"/>
          </a:solidFill>
          <a:latin typeface="Josefin San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DCB26"/>
        </a:solidFill>
        <a:effectLst/>
      </p:bgPr>
    </p:bg>
    <p:spTree>
      <p:nvGrpSpPr>
        <p:cNvPr id="1" name="Shape 25"/>
        <p:cNvGrpSpPr/>
        <p:nvPr/>
      </p:nvGrpSpPr>
      <p:grpSpPr>
        <a:xfrm>
          <a:off x="0" y="0"/>
          <a:ext cx="0" cy="0"/>
          <a:chOff x="0" y="0"/>
          <a:chExt cx="0" cy="0"/>
        </a:xfrm>
      </p:grpSpPr>
      <p:sp>
        <p:nvSpPr>
          <p:cNvPr id="26" name="Google Shape;26;p61"/>
          <p:cNvSpPr txBox="1">
            <a:spLocks noGrp="1"/>
          </p:cNvSpPr>
          <p:nvPr>
            <p:ph type="title"/>
          </p:nvPr>
        </p:nvSpPr>
        <p:spPr>
          <a:xfrm>
            <a:off x="508000" y="365126"/>
            <a:ext cx="11176000" cy="93428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Josefin Sans"/>
              <a:buNone/>
              <a:defRPr sz="4400" b="1" i="0" u="none" strike="noStrike" cap="none">
                <a:solidFill>
                  <a:schemeClr val="dk1"/>
                </a:solidFill>
                <a:latin typeface="Josefin Sans"/>
                <a:ea typeface="Josefin Sans"/>
                <a:cs typeface="Josefin Sans"/>
                <a:sym typeface="Josefi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61"/>
          <p:cNvSpPr txBox="1">
            <a:spLocks noGrp="1"/>
          </p:cNvSpPr>
          <p:nvPr>
            <p:ph type="body" idx="1"/>
          </p:nvPr>
        </p:nvSpPr>
        <p:spPr>
          <a:xfrm>
            <a:off x="508000" y="1419726"/>
            <a:ext cx="11176000" cy="4757237"/>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Kanit"/>
                <a:ea typeface="Kanit"/>
                <a:cs typeface="Kanit"/>
                <a:sym typeface="Kani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Kanit"/>
                <a:ea typeface="Kanit"/>
                <a:cs typeface="Kanit"/>
                <a:sym typeface="Kani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Kanit"/>
                <a:ea typeface="Kanit"/>
                <a:cs typeface="Kanit"/>
                <a:sym typeface="Kani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9pPr>
          </a:lstStyle>
          <a:p>
            <a:endParaRPr/>
          </a:p>
        </p:txBody>
      </p:sp>
      <p:pic>
        <p:nvPicPr>
          <p:cNvPr id="28" name="Google Shape;28;p61" descr="A black background with a black square&#10;&#10;Description automatically generated with medium confidence"/>
          <p:cNvPicPr preferRelativeResize="0"/>
          <p:nvPr/>
        </p:nvPicPr>
        <p:blipFill rotWithShape="1">
          <a:blip r:embed="rId10">
            <a:alphaModFix/>
          </a:blip>
          <a:srcRect/>
          <a:stretch/>
        </p:blipFill>
        <p:spPr>
          <a:xfrm>
            <a:off x="10919015" y="6473029"/>
            <a:ext cx="869570" cy="281455"/>
          </a:xfrm>
          <a:prstGeom prst="rect">
            <a:avLst/>
          </a:prstGeom>
          <a:noFill/>
          <a:ln>
            <a:noFill/>
          </a:ln>
        </p:spPr>
      </p:pic>
      <p:sp>
        <p:nvSpPr>
          <p:cNvPr id="29" name="Google Shape;29;p61"/>
          <p:cNvSpPr txBox="1"/>
          <p:nvPr/>
        </p:nvSpPr>
        <p:spPr>
          <a:xfrm>
            <a:off x="403415" y="6481758"/>
            <a:ext cx="610001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Kanit"/>
              <a:buNone/>
            </a:pPr>
            <a:fld id="{00000000-1234-1234-1234-123412341234}" type="slidenum">
              <a:rPr lang="en-US" sz="1100" b="0" i="0" u="none" strike="noStrike" cap="none">
                <a:solidFill>
                  <a:srgbClr val="001F2D"/>
                </a:solidFill>
                <a:latin typeface="Josefin Sans"/>
                <a:ea typeface="Josefin Sans"/>
                <a:cs typeface="Josefin Sans"/>
                <a:sym typeface="Josefin Sans"/>
              </a:rPr>
              <a:t>‹#›</a:t>
            </a:fld>
            <a:r>
              <a:rPr lang="en-US" sz="1100" b="0" i="0" u="none" strike="noStrike" cap="none" dirty="0">
                <a:solidFill>
                  <a:srgbClr val="001F2D"/>
                </a:solidFill>
                <a:latin typeface="Josefin Sans"/>
                <a:ea typeface="Josefin Sans"/>
                <a:cs typeface="Josefin Sans"/>
                <a:sym typeface="Josefin Sans"/>
              </a:rPr>
              <a:t>  |  </a:t>
            </a:r>
            <a:r>
              <a:rPr lang="en-US" sz="1100" b="0" i="0" u="none" strike="noStrike" cap="none" dirty="0">
                <a:solidFill>
                  <a:schemeClr val="lt2"/>
                </a:solidFill>
                <a:latin typeface="Josefin Sans"/>
                <a:ea typeface="Josefin Sans"/>
                <a:cs typeface="Josefin Sans"/>
                <a:sym typeface="Josefin Sans"/>
              </a:rPr>
              <a:t>4/3/2026</a:t>
            </a:r>
            <a:r>
              <a:rPr lang="en-US" sz="1100" b="0" i="0" u="none" strike="noStrike" cap="none" dirty="0">
                <a:solidFill>
                  <a:srgbClr val="001F2D"/>
                </a:solidFill>
                <a:latin typeface="Josefin Sans"/>
                <a:ea typeface="Josefin Sans"/>
                <a:cs typeface="Josefin Sans"/>
                <a:sym typeface="Josefin Sans"/>
              </a:rPr>
              <a:t>  © Copyright 2006-2026 Inflectra Corporation</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633837563"/>
      </p:ext>
    </p:extLst>
  </p:cSld>
  <p:clrMap bg1="lt1" tx1="dk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6"/>
        <p:cNvGrpSpPr/>
        <p:nvPr/>
      </p:nvGrpSpPr>
      <p:grpSpPr>
        <a:xfrm>
          <a:off x="0" y="0"/>
          <a:ext cx="0" cy="0"/>
          <a:chOff x="0" y="0"/>
          <a:chExt cx="0" cy="0"/>
        </a:xfrm>
      </p:grpSpPr>
      <p:sp>
        <p:nvSpPr>
          <p:cNvPr id="57" name="Google Shape;57;p121"/>
          <p:cNvSpPr txBox="1">
            <a:spLocks noGrp="1"/>
          </p:cNvSpPr>
          <p:nvPr>
            <p:ph type="title"/>
          </p:nvPr>
        </p:nvSpPr>
        <p:spPr>
          <a:xfrm>
            <a:off x="419724" y="365126"/>
            <a:ext cx="11347555" cy="85006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Josefin Sans"/>
              <a:buNone/>
              <a:defRPr sz="4400" b="1" i="0" u="none" strike="noStrike" cap="none">
                <a:solidFill>
                  <a:schemeClr val="dk1"/>
                </a:solidFill>
                <a:latin typeface="Josefin Sans"/>
                <a:ea typeface="Josefin Sans"/>
                <a:cs typeface="Josefin Sans"/>
                <a:sym typeface="Josefi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8" name="Google Shape;58;p121"/>
          <p:cNvSpPr txBox="1">
            <a:spLocks noGrp="1"/>
          </p:cNvSpPr>
          <p:nvPr>
            <p:ph type="body" idx="1"/>
          </p:nvPr>
        </p:nvSpPr>
        <p:spPr>
          <a:xfrm>
            <a:off x="419724" y="1359568"/>
            <a:ext cx="11347554" cy="4817395"/>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Kanit"/>
                <a:ea typeface="Kanit"/>
                <a:cs typeface="Kanit"/>
                <a:sym typeface="Kani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Kanit"/>
                <a:ea typeface="Kanit"/>
                <a:cs typeface="Kanit"/>
                <a:sym typeface="Kani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Kanit"/>
                <a:ea typeface="Kanit"/>
                <a:cs typeface="Kanit"/>
                <a:sym typeface="Kani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9pPr>
          </a:lstStyle>
          <a:p>
            <a:endParaRPr/>
          </a:p>
        </p:txBody>
      </p:sp>
      <p:pic>
        <p:nvPicPr>
          <p:cNvPr id="59" name="Google Shape;59;p121" descr="A black background with yellow lines&#10;&#10;Description automatically generated"/>
          <p:cNvPicPr preferRelativeResize="0"/>
          <p:nvPr/>
        </p:nvPicPr>
        <p:blipFill rotWithShape="1">
          <a:blip r:embed="rId9">
            <a:alphaModFix/>
          </a:blip>
          <a:srcRect/>
          <a:stretch/>
        </p:blipFill>
        <p:spPr>
          <a:xfrm>
            <a:off x="10813774" y="6371167"/>
            <a:ext cx="1080052" cy="366333"/>
          </a:xfrm>
          <a:prstGeom prst="rect">
            <a:avLst/>
          </a:prstGeom>
          <a:noFill/>
          <a:ln>
            <a:noFill/>
          </a:ln>
        </p:spPr>
      </p:pic>
      <p:sp>
        <p:nvSpPr>
          <p:cNvPr id="60" name="Google Shape;60;p121"/>
          <p:cNvSpPr txBox="1"/>
          <p:nvPr/>
        </p:nvSpPr>
        <p:spPr>
          <a:xfrm>
            <a:off x="298174" y="6475890"/>
            <a:ext cx="610001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Kanit"/>
              <a:buNone/>
            </a:pPr>
            <a:fld id="{00000000-1234-1234-1234-123412341234}" type="slidenum">
              <a:rPr lang="en-US" sz="1100" b="0" i="0" u="none" strike="noStrike" cap="none">
                <a:solidFill>
                  <a:srgbClr val="001F2D"/>
                </a:solidFill>
                <a:latin typeface="Josefin Sans"/>
                <a:ea typeface="Josefin Sans"/>
                <a:cs typeface="Josefin Sans"/>
                <a:sym typeface="Josefin Sans"/>
              </a:rPr>
              <a:t>‹#›</a:t>
            </a:fld>
            <a:r>
              <a:rPr lang="en-US" sz="1100" b="0" i="0" u="none" strike="noStrike" cap="none" dirty="0">
                <a:solidFill>
                  <a:srgbClr val="001F2D"/>
                </a:solidFill>
                <a:latin typeface="Josefin Sans"/>
                <a:ea typeface="Josefin Sans"/>
                <a:cs typeface="Josefin Sans"/>
                <a:sym typeface="Josefin Sans"/>
              </a:rPr>
              <a:t>  |  </a:t>
            </a:r>
            <a:r>
              <a:rPr lang="en-US" sz="1100" b="0" i="0" u="none" strike="noStrike" cap="none" dirty="0">
                <a:solidFill>
                  <a:schemeClr val="accent5"/>
                </a:solidFill>
                <a:latin typeface="Josefin Sans"/>
                <a:ea typeface="Josefin Sans"/>
                <a:cs typeface="Josefin Sans"/>
                <a:sym typeface="Josefin Sans"/>
              </a:rPr>
              <a:t>4/3/2026</a:t>
            </a:r>
            <a:r>
              <a:rPr lang="en-US" sz="1100" b="0" i="0" u="none" strike="noStrike" cap="none" dirty="0">
                <a:solidFill>
                  <a:srgbClr val="001F2D"/>
                </a:solidFill>
                <a:latin typeface="Josefin Sans"/>
                <a:ea typeface="Josefin Sans"/>
                <a:cs typeface="Josefin Sans"/>
                <a:sym typeface="Josefin Sans"/>
              </a:rPr>
              <a:t>  © Copyright 2006-2026 Inflectra Corporation</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705438595"/>
      </p:ext>
    </p:extLst>
  </p:cSld>
  <p:clrMap bg1="lt1" tx1="dk1" bg2="dk2" tx2="lt2" accent1="accent1" accent2="accent2" accent3="accent3" accent4="accent4" accent5="accent5" accent6="accent6" hlink="hlink" folHlink="folHlink"/>
  <p:sldLayoutIdLst>
    <p:sldLayoutId id="2147483736" r:id="rId1"/>
    <p:sldLayoutId id="2147483738" r:id="rId2"/>
    <p:sldLayoutId id="2147483739" r:id="rId3"/>
    <p:sldLayoutId id="2147483740" r:id="rId4"/>
    <p:sldLayoutId id="2147483741" r:id="rId5"/>
    <p:sldLayoutId id="2147483742" r:id="rId6"/>
    <p:sldLayoutId id="2147483743"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DCB26"/>
        </a:solidFill>
        <a:effectLst/>
      </p:bgPr>
    </p:bg>
    <p:spTree>
      <p:nvGrpSpPr>
        <p:cNvPr id="1" name="Shape 25"/>
        <p:cNvGrpSpPr/>
        <p:nvPr/>
      </p:nvGrpSpPr>
      <p:grpSpPr>
        <a:xfrm>
          <a:off x="0" y="0"/>
          <a:ext cx="0" cy="0"/>
          <a:chOff x="0" y="0"/>
          <a:chExt cx="0" cy="0"/>
        </a:xfrm>
      </p:grpSpPr>
      <p:sp>
        <p:nvSpPr>
          <p:cNvPr id="26" name="Google Shape;26;p61"/>
          <p:cNvSpPr txBox="1">
            <a:spLocks noGrp="1"/>
          </p:cNvSpPr>
          <p:nvPr>
            <p:ph type="title"/>
          </p:nvPr>
        </p:nvSpPr>
        <p:spPr>
          <a:xfrm>
            <a:off x="508000" y="365126"/>
            <a:ext cx="11176000" cy="93428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Josefin Sans"/>
              <a:buNone/>
              <a:defRPr sz="4400" b="1" i="0" u="none" strike="noStrike" cap="none">
                <a:solidFill>
                  <a:schemeClr val="dk1"/>
                </a:solidFill>
                <a:latin typeface="Josefin Sans"/>
                <a:ea typeface="Josefin Sans"/>
                <a:cs typeface="Josefin Sans"/>
                <a:sym typeface="Josefi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61"/>
          <p:cNvSpPr txBox="1">
            <a:spLocks noGrp="1"/>
          </p:cNvSpPr>
          <p:nvPr>
            <p:ph type="body" idx="1"/>
          </p:nvPr>
        </p:nvSpPr>
        <p:spPr>
          <a:xfrm>
            <a:off x="508000" y="1419726"/>
            <a:ext cx="11176000" cy="4757237"/>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Kanit"/>
                <a:ea typeface="Kanit"/>
                <a:cs typeface="Kanit"/>
                <a:sym typeface="Kani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Kanit"/>
                <a:ea typeface="Kanit"/>
                <a:cs typeface="Kanit"/>
                <a:sym typeface="Kani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Kanit"/>
                <a:ea typeface="Kanit"/>
                <a:cs typeface="Kanit"/>
                <a:sym typeface="Kani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9pPr>
          </a:lstStyle>
          <a:p>
            <a:endParaRPr/>
          </a:p>
        </p:txBody>
      </p:sp>
      <p:pic>
        <p:nvPicPr>
          <p:cNvPr id="28" name="Google Shape;28;p61" descr="A black background with a black square&#10;&#10;Description automatically generated with medium confidence"/>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10919015" y="6473029"/>
            <a:ext cx="869570" cy="281455"/>
          </a:xfrm>
          <a:prstGeom prst="rect">
            <a:avLst/>
          </a:prstGeom>
          <a:noFill/>
          <a:ln>
            <a:noFill/>
          </a:ln>
        </p:spPr>
      </p:pic>
      <p:sp>
        <p:nvSpPr>
          <p:cNvPr id="29" name="Google Shape;29;p61"/>
          <p:cNvSpPr txBox="1"/>
          <p:nvPr/>
        </p:nvSpPr>
        <p:spPr>
          <a:xfrm>
            <a:off x="403415" y="6481758"/>
            <a:ext cx="610001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Kanit"/>
              <a:buNone/>
            </a:pPr>
            <a:fld id="{00000000-1234-1234-1234-123412341234}" type="slidenum">
              <a:rPr lang="en-US" sz="1100" b="0" i="0" u="none" strike="noStrike" cap="none">
                <a:solidFill>
                  <a:srgbClr val="001F2D"/>
                </a:solidFill>
                <a:latin typeface="Josefin Sans"/>
                <a:ea typeface="Josefin Sans"/>
                <a:cs typeface="Josefin Sans"/>
                <a:sym typeface="Josefin Sans"/>
              </a:rPr>
              <a:t>‹#›</a:t>
            </a:fld>
            <a:r>
              <a:rPr lang="en-US" sz="1100" b="0" i="0" u="none" strike="noStrike" cap="none">
                <a:solidFill>
                  <a:srgbClr val="001F2D"/>
                </a:solidFill>
                <a:latin typeface="Josefin Sans"/>
                <a:ea typeface="Josefin Sans"/>
                <a:cs typeface="Josefin Sans"/>
                <a:sym typeface="Josefin Sans"/>
              </a:rPr>
              <a:t>  |  </a:t>
            </a:r>
            <a:r>
              <a:rPr lang="en-US" sz="1100" b="0" i="0" u="none" strike="noStrike" cap="none">
                <a:solidFill>
                  <a:schemeClr val="lt2"/>
                </a:solidFill>
                <a:latin typeface="Josefin Sans"/>
                <a:ea typeface="Josefin Sans"/>
                <a:cs typeface="Josefin Sans"/>
                <a:sym typeface="Josefin Sans"/>
              </a:rPr>
              <a:t>01/05/2025</a:t>
            </a:r>
            <a:r>
              <a:rPr lang="en-US" sz="1100" b="0" i="0" u="none" strike="noStrike" cap="none">
                <a:solidFill>
                  <a:srgbClr val="001F2D"/>
                </a:solidFill>
                <a:latin typeface="Josefin Sans"/>
                <a:ea typeface="Josefin Sans"/>
                <a:cs typeface="Josefin Sans"/>
                <a:sym typeface="Josefin Sans"/>
              </a:rPr>
              <a:t>  © Copyright 2006-2025 Inflectra Corporation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62701631"/>
      </p:ext>
    </p:extLst>
  </p:cSld>
  <p:clrMap bg1="lt1" tx1="dk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6"/>
        <p:cNvGrpSpPr/>
        <p:nvPr/>
      </p:nvGrpSpPr>
      <p:grpSpPr>
        <a:xfrm>
          <a:off x="0" y="0"/>
          <a:ext cx="0" cy="0"/>
          <a:chOff x="0" y="0"/>
          <a:chExt cx="0" cy="0"/>
        </a:xfrm>
      </p:grpSpPr>
      <p:sp>
        <p:nvSpPr>
          <p:cNvPr id="57" name="Google Shape;57;p121"/>
          <p:cNvSpPr txBox="1">
            <a:spLocks noGrp="1"/>
          </p:cNvSpPr>
          <p:nvPr>
            <p:ph type="title"/>
          </p:nvPr>
        </p:nvSpPr>
        <p:spPr>
          <a:xfrm>
            <a:off x="419724" y="365126"/>
            <a:ext cx="11347555" cy="85006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Josefin Sans"/>
              <a:buNone/>
              <a:defRPr sz="4400" b="1" i="0" u="none" strike="noStrike" cap="none">
                <a:solidFill>
                  <a:schemeClr val="dk1"/>
                </a:solidFill>
                <a:latin typeface="Josefin Sans"/>
                <a:ea typeface="Josefin Sans"/>
                <a:cs typeface="Josefin Sans"/>
                <a:sym typeface="Josefi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8" name="Google Shape;58;p121"/>
          <p:cNvSpPr txBox="1">
            <a:spLocks noGrp="1"/>
          </p:cNvSpPr>
          <p:nvPr>
            <p:ph type="body" idx="1"/>
          </p:nvPr>
        </p:nvSpPr>
        <p:spPr>
          <a:xfrm>
            <a:off x="419724" y="1359568"/>
            <a:ext cx="11347554" cy="4817395"/>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Kanit"/>
                <a:ea typeface="Kanit"/>
                <a:cs typeface="Kanit"/>
                <a:sym typeface="Kani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Kanit"/>
                <a:ea typeface="Kanit"/>
                <a:cs typeface="Kanit"/>
                <a:sym typeface="Kani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Kanit"/>
                <a:ea typeface="Kanit"/>
                <a:cs typeface="Kanit"/>
                <a:sym typeface="Kani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9pPr>
          </a:lstStyle>
          <a:p>
            <a:endParaRPr/>
          </a:p>
        </p:txBody>
      </p:sp>
      <p:pic>
        <p:nvPicPr>
          <p:cNvPr id="59" name="Google Shape;59;p121" descr="A black background with yellow lines&#10;&#10;Description automatically generated"/>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10813774" y="6371167"/>
            <a:ext cx="1080052" cy="366333"/>
          </a:xfrm>
          <a:prstGeom prst="rect">
            <a:avLst/>
          </a:prstGeom>
          <a:noFill/>
          <a:ln>
            <a:noFill/>
          </a:ln>
        </p:spPr>
      </p:pic>
      <p:sp>
        <p:nvSpPr>
          <p:cNvPr id="60" name="Google Shape;60;p121"/>
          <p:cNvSpPr txBox="1"/>
          <p:nvPr/>
        </p:nvSpPr>
        <p:spPr>
          <a:xfrm>
            <a:off x="298174" y="6475890"/>
            <a:ext cx="610001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Kanit"/>
              <a:buNone/>
            </a:pPr>
            <a:fld id="{00000000-1234-1234-1234-123412341234}" type="slidenum">
              <a:rPr lang="en-US" sz="1100" b="0" i="0" u="none" strike="noStrike" cap="none">
                <a:solidFill>
                  <a:srgbClr val="001F2D"/>
                </a:solidFill>
                <a:latin typeface="Josefin Sans"/>
                <a:ea typeface="Josefin Sans"/>
                <a:cs typeface="Josefin Sans"/>
                <a:sym typeface="Josefin Sans"/>
              </a:rPr>
              <a:t>‹#›</a:t>
            </a:fld>
            <a:r>
              <a:rPr lang="en-US" sz="1100" b="0" i="0" u="none" strike="noStrike" cap="none">
                <a:solidFill>
                  <a:srgbClr val="001F2D"/>
                </a:solidFill>
                <a:latin typeface="Josefin Sans"/>
                <a:ea typeface="Josefin Sans"/>
                <a:cs typeface="Josefin Sans"/>
                <a:sym typeface="Josefin Sans"/>
              </a:rPr>
              <a:t>  |  </a:t>
            </a:r>
            <a:r>
              <a:rPr lang="en-US" sz="1100" b="0" i="0" u="none" strike="noStrike" cap="none">
                <a:solidFill>
                  <a:schemeClr val="accent5"/>
                </a:solidFill>
                <a:latin typeface="Josefin Sans"/>
                <a:ea typeface="Josefin Sans"/>
                <a:cs typeface="Josefin Sans"/>
                <a:sym typeface="Josefin Sans"/>
              </a:rPr>
              <a:t>01/05/2025</a:t>
            </a:r>
            <a:r>
              <a:rPr lang="en-US" sz="1100" b="0" i="0" u="none" strike="noStrike" cap="none">
                <a:solidFill>
                  <a:srgbClr val="001F2D"/>
                </a:solidFill>
                <a:latin typeface="Josefin Sans"/>
                <a:ea typeface="Josefin Sans"/>
                <a:cs typeface="Josefin Sans"/>
                <a:sym typeface="Josefin Sans"/>
              </a:rPr>
              <a:t>  © Copyright 2006-2025 Inflectra Corporation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83606094"/>
      </p:ext>
    </p:extLst>
  </p:cSld>
  <p:clrMap bg1="lt1" tx1="dk1" bg2="dk2"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56.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hyperlink" Target="https://inflectra.com/Ideas/VideosAllPlaylists.aspx" TargetMode="External"/><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hyperlink" Target="https://www.inflectracon.com/" TargetMode="External"/><Relationship Id="rId2" Type="http://schemas.openxmlformats.org/officeDocument/2006/relationships/notesSlide" Target="../notesSlides/notesSlide9.xml"/><Relationship Id="rId1" Type="http://schemas.openxmlformats.org/officeDocument/2006/relationships/slideLayout" Target="../slideLayouts/slideLayout63.xml"/><Relationship Id="rId6" Type="http://schemas.openxmlformats.org/officeDocument/2006/relationships/image" Target="../media/image43.png"/><Relationship Id="rId11" Type="http://schemas.openxmlformats.org/officeDocument/2006/relationships/hyperlink" Target="https://www.youtube.com/@Inflectra_Tech" TargetMode="External"/><Relationship Id="rId5" Type="http://schemas.openxmlformats.org/officeDocument/2006/relationships/image" Target="../media/image42.png"/><Relationship Id="rId10" Type="http://schemas.openxmlformats.org/officeDocument/2006/relationships/hyperlink" Target="https://inflectra.com/Company/Events.aspx" TargetMode="External"/><Relationship Id="rId4" Type="http://schemas.openxmlformats.org/officeDocument/2006/relationships/image" Target="../media/image41.png"/><Relationship Id="rId9" Type="http://schemas.openxmlformats.org/officeDocument/2006/relationships/hyperlink" Target="https://campus.inflectra.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6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64.xml"/><Relationship Id="rId6" Type="http://schemas.openxmlformats.org/officeDocument/2006/relationships/hyperlink" Target="https://www.inflectra.com/Company/Security.aspx" TargetMode="External"/><Relationship Id="rId5" Type="http://schemas.openxmlformats.org/officeDocument/2006/relationships/image" Target="../media/image52.png"/><Relationship Id="rId4" Type="http://schemas.openxmlformats.org/officeDocument/2006/relationships/image" Target="../media/image51.png"/></Relationships>
</file>

<file path=ppt/slides/_rels/slide14.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notesSlide" Target="../notesSlides/notesSlide12.xml"/><Relationship Id="rId16" Type="http://schemas.openxmlformats.org/officeDocument/2006/relationships/image" Target="../media/image66.png"/><Relationship Id="rId1" Type="http://schemas.openxmlformats.org/officeDocument/2006/relationships/slideLayout" Target="../slideLayouts/slideLayout66.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s>
</file>

<file path=ppt/slides/_rels/slide15.xml.rels><?xml version="1.0" encoding="UTF-8" standalone="yes"?>
<Relationships xmlns="http://schemas.openxmlformats.org/package/2006/relationships"><Relationship Id="rId13" Type="http://schemas.openxmlformats.org/officeDocument/2006/relationships/image" Target="../media/image77.png"/><Relationship Id="rId18" Type="http://schemas.openxmlformats.org/officeDocument/2006/relationships/image" Target="../media/image82.png"/><Relationship Id="rId26" Type="http://schemas.openxmlformats.org/officeDocument/2006/relationships/image" Target="../media/image90.png"/><Relationship Id="rId3" Type="http://schemas.openxmlformats.org/officeDocument/2006/relationships/image" Target="../media/image67.png"/><Relationship Id="rId21" Type="http://schemas.openxmlformats.org/officeDocument/2006/relationships/image" Target="../media/image85.png"/><Relationship Id="rId34" Type="http://schemas.openxmlformats.org/officeDocument/2006/relationships/image" Target="../media/image98.png"/><Relationship Id="rId7" Type="http://schemas.openxmlformats.org/officeDocument/2006/relationships/image" Target="../media/image71.png"/><Relationship Id="rId12" Type="http://schemas.openxmlformats.org/officeDocument/2006/relationships/image" Target="../media/image76.png"/><Relationship Id="rId17" Type="http://schemas.openxmlformats.org/officeDocument/2006/relationships/image" Target="../media/image81.png"/><Relationship Id="rId25" Type="http://schemas.openxmlformats.org/officeDocument/2006/relationships/image" Target="../media/image89.png"/><Relationship Id="rId33" Type="http://schemas.openxmlformats.org/officeDocument/2006/relationships/image" Target="../media/image97.png"/><Relationship Id="rId2" Type="http://schemas.openxmlformats.org/officeDocument/2006/relationships/notesSlide" Target="../notesSlides/notesSlide13.xml"/><Relationship Id="rId16" Type="http://schemas.openxmlformats.org/officeDocument/2006/relationships/image" Target="../media/image80.png"/><Relationship Id="rId20" Type="http://schemas.openxmlformats.org/officeDocument/2006/relationships/image" Target="../media/image84.png"/><Relationship Id="rId29" Type="http://schemas.openxmlformats.org/officeDocument/2006/relationships/image" Target="../media/image93.png"/><Relationship Id="rId1" Type="http://schemas.openxmlformats.org/officeDocument/2006/relationships/slideLayout" Target="../slideLayouts/slideLayout64.xml"/><Relationship Id="rId6" Type="http://schemas.openxmlformats.org/officeDocument/2006/relationships/image" Target="../media/image70.png"/><Relationship Id="rId11" Type="http://schemas.openxmlformats.org/officeDocument/2006/relationships/image" Target="../media/image75.png"/><Relationship Id="rId24" Type="http://schemas.openxmlformats.org/officeDocument/2006/relationships/image" Target="../media/image88.png"/><Relationship Id="rId32" Type="http://schemas.openxmlformats.org/officeDocument/2006/relationships/image" Target="../media/image96.png"/><Relationship Id="rId5" Type="http://schemas.openxmlformats.org/officeDocument/2006/relationships/image" Target="../media/image69.png"/><Relationship Id="rId15" Type="http://schemas.openxmlformats.org/officeDocument/2006/relationships/image" Target="../media/image79.png"/><Relationship Id="rId23" Type="http://schemas.openxmlformats.org/officeDocument/2006/relationships/image" Target="../media/image87.png"/><Relationship Id="rId28" Type="http://schemas.openxmlformats.org/officeDocument/2006/relationships/image" Target="../media/image92.jpg"/><Relationship Id="rId10" Type="http://schemas.openxmlformats.org/officeDocument/2006/relationships/image" Target="../media/image74.png"/><Relationship Id="rId19" Type="http://schemas.openxmlformats.org/officeDocument/2006/relationships/image" Target="../media/image83.png"/><Relationship Id="rId31" Type="http://schemas.openxmlformats.org/officeDocument/2006/relationships/image" Target="../media/image95.png"/><Relationship Id="rId4" Type="http://schemas.openxmlformats.org/officeDocument/2006/relationships/image" Target="../media/image68.png"/><Relationship Id="rId9" Type="http://schemas.openxmlformats.org/officeDocument/2006/relationships/image" Target="../media/image73.png"/><Relationship Id="rId14" Type="http://schemas.openxmlformats.org/officeDocument/2006/relationships/image" Target="../media/image78.png"/><Relationship Id="rId22" Type="http://schemas.openxmlformats.org/officeDocument/2006/relationships/image" Target="../media/image86.png"/><Relationship Id="rId27" Type="http://schemas.openxmlformats.org/officeDocument/2006/relationships/image" Target="../media/image91.png"/><Relationship Id="rId30" Type="http://schemas.openxmlformats.org/officeDocument/2006/relationships/image" Target="../media/image94.png"/><Relationship Id="rId8" Type="http://schemas.openxmlformats.org/officeDocument/2006/relationships/image" Target="../media/image72.png"/></Relationships>
</file>

<file path=ppt/slides/_rels/slide16.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9.png"/><Relationship Id="rId18" Type="http://schemas.openxmlformats.org/officeDocument/2006/relationships/image" Target="../media/image114.png"/><Relationship Id="rId3" Type="http://schemas.openxmlformats.org/officeDocument/2006/relationships/image" Target="../media/image99.png"/><Relationship Id="rId21" Type="http://schemas.openxmlformats.org/officeDocument/2006/relationships/image" Target="../media/image117.png"/><Relationship Id="rId7" Type="http://schemas.openxmlformats.org/officeDocument/2006/relationships/image" Target="../media/image103.png"/><Relationship Id="rId12" Type="http://schemas.openxmlformats.org/officeDocument/2006/relationships/image" Target="../media/image108.png"/><Relationship Id="rId17" Type="http://schemas.openxmlformats.org/officeDocument/2006/relationships/image" Target="../media/image113.png"/><Relationship Id="rId25" Type="http://schemas.openxmlformats.org/officeDocument/2006/relationships/image" Target="../media/image121.png"/><Relationship Id="rId2" Type="http://schemas.openxmlformats.org/officeDocument/2006/relationships/notesSlide" Target="../notesSlides/notesSlide14.xml"/><Relationship Id="rId16" Type="http://schemas.openxmlformats.org/officeDocument/2006/relationships/image" Target="../media/image112.png"/><Relationship Id="rId20" Type="http://schemas.openxmlformats.org/officeDocument/2006/relationships/image" Target="../media/image116.png"/><Relationship Id="rId1" Type="http://schemas.openxmlformats.org/officeDocument/2006/relationships/slideLayout" Target="../slideLayouts/slideLayout63.xml"/><Relationship Id="rId6" Type="http://schemas.openxmlformats.org/officeDocument/2006/relationships/image" Target="../media/image102.png"/><Relationship Id="rId11" Type="http://schemas.openxmlformats.org/officeDocument/2006/relationships/image" Target="../media/image107.png"/><Relationship Id="rId24" Type="http://schemas.openxmlformats.org/officeDocument/2006/relationships/image" Target="../media/image120.png"/><Relationship Id="rId5" Type="http://schemas.openxmlformats.org/officeDocument/2006/relationships/image" Target="../media/image101.png"/><Relationship Id="rId15" Type="http://schemas.openxmlformats.org/officeDocument/2006/relationships/image" Target="../media/image111.png"/><Relationship Id="rId23" Type="http://schemas.openxmlformats.org/officeDocument/2006/relationships/image" Target="../media/image119.png"/><Relationship Id="rId10" Type="http://schemas.openxmlformats.org/officeDocument/2006/relationships/image" Target="../media/image106.png"/><Relationship Id="rId19" Type="http://schemas.openxmlformats.org/officeDocument/2006/relationships/image" Target="../media/image115.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10.png"/><Relationship Id="rId22" Type="http://schemas.openxmlformats.org/officeDocument/2006/relationships/image" Target="../media/image1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37.xml"/><Relationship Id="rId4" Type="http://schemas.openxmlformats.org/officeDocument/2006/relationships/image" Target="../media/image1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8" Type="http://schemas.openxmlformats.org/officeDocument/2006/relationships/image" Target="../media/image132.jpeg"/><Relationship Id="rId13" Type="http://schemas.openxmlformats.org/officeDocument/2006/relationships/hyperlink" Target="http://www.google.com/url?sa=i&amp;rct=j&amp;q=&amp;esrc=s&amp;frm=1&amp;source=images&amp;cd=&amp;docid=olFVeqpry7SX9M&amp;tbnid=fSeaea8jwR-IYM:&amp;ved=0CAUQjRw&amp;url=http://www.softedge.co.za/componentone/componentone.html&amp;ei=ltxOUpP5Iq6z4AP74YDQAg&amp;bvm=bv.53537100,d.dmg&amp;psig=AFQjCNGsodcOxV_C16lDGimu3zvJHd2nEQ&amp;ust=1380986384495679" TargetMode="External"/><Relationship Id="rId18" Type="http://schemas.openxmlformats.org/officeDocument/2006/relationships/image" Target="../media/image141.png"/><Relationship Id="rId3" Type="http://schemas.openxmlformats.org/officeDocument/2006/relationships/image" Target="../media/image127.png"/><Relationship Id="rId21" Type="http://schemas.openxmlformats.org/officeDocument/2006/relationships/image" Target="../media/image144.jpeg"/><Relationship Id="rId7" Type="http://schemas.openxmlformats.org/officeDocument/2006/relationships/image" Target="../media/image131.png"/><Relationship Id="rId12" Type="http://schemas.openxmlformats.org/officeDocument/2006/relationships/image" Target="../media/image136.png"/><Relationship Id="rId17" Type="http://schemas.openxmlformats.org/officeDocument/2006/relationships/image" Target="../media/image140.png"/><Relationship Id="rId2" Type="http://schemas.openxmlformats.org/officeDocument/2006/relationships/image" Target="../media/image126.png"/><Relationship Id="rId16" Type="http://schemas.openxmlformats.org/officeDocument/2006/relationships/image" Target="../media/image139.png"/><Relationship Id="rId20" Type="http://schemas.openxmlformats.org/officeDocument/2006/relationships/image" Target="../media/image143.png"/><Relationship Id="rId1" Type="http://schemas.openxmlformats.org/officeDocument/2006/relationships/slideLayout" Target="../slideLayouts/slideLayout37.xml"/><Relationship Id="rId6" Type="http://schemas.openxmlformats.org/officeDocument/2006/relationships/image" Target="../media/image130.png"/><Relationship Id="rId11" Type="http://schemas.openxmlformats.org/officeDocument/2006/relationships/image" Target="../media/image135.png"/><Relationship Id="rId5" Type="http://schemas.openxmlformats.org/officeDocument/2006/relationships/image" Target="../media/image129.png"/><Relationship Id="rId15" Type="http://schemas.openxmlformats.org/officeDocument/2006/relationships/image" Target="../media/image138.png"/><Relationship Id="rId23" Type="http://schemas.openxmlformats.org/officeDocument/2006/relationships/image" Target="../media/image146.png"/><Relationship Id="rId10" Type="http://schemas.openxmlformats.org/officeDocument/2006/relationships/image" Target="../media/image134.png"/><Relationship Id="rId19" Type="http://schemas.openxmlformats.org/officeDocument/2006/relationships/image" Target="../media/image142.png"/><Relationship Id="rId4" Type="http://schemas.openxmlformats.org/officeDocument/2006/relationships/image" Target="../media/image128.png"/><Relationship Id="rId9" Type="http://schemas.openxmlformats.org/officeDocument/2006/relationships/image" Target="../media/image133.png"/><Relationship Id="rId14" Type="http://schemas.openxmlformats.org/officeDocument/2006/relationships/image" Target="../media/image137.png"/><Relationship Id="rId22" Type="http://schemas.openxmlformats.org/officeDocument/2006/relationships/image" Target="../media/image145.png"/></Relationships>
</file>

<file path=ppt/slides/_rels/slide22.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50.png"/><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slideLayout" Target="../slideLayouts/slideLayout37.xml"/><Relationship Id="rId4" Type="http://schemas.openxmlformats.org/officeDocument/2006/relationships/image" Target="../media/image154.png"/></Relationships>
</file>

<file path=ppt/slides/_rels/slide27.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png"/><Relationship Id="rId1" Type="http://schemas.openxmlformats.org/officeDocument/2006/relationships/slideLayout" Target="../slideLayouts/slideLayout37.xml"/><Relationship Id="rId4" Type="http://schemas.openxmlformats.org/officeDocument/2006/relationships/image" Target="../media/image157.png"/></Relationships>
</file>

<file path=ppt/slides/_rels/slide28.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8.png"/><Relationship Id="rId1" Type="http://schemas.openxmlformats.org/officeDocument/2006/relationships/slideLayout" Target="../slideLayouts/slideLayout37.xml"/><Relationship Id="rId4" Type="http://schemas.openxmlformats.org/officeDocument/2006/relationships/image" Target="../media/image160.png"/></Relationships>
</file>

<file path=ppt/slides/_rels/slide29.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61.pn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image" Target="../media/image164.png"/><Relationship Id="rId1" Type="http://schemas.openxmlformats.org/officeDocument/2006/relationships/slideLayout" Target="../slideLayouts/slideLayout37.xml"/><Relationship Id="rId4" Type="http://schemas.openxmlformats.org/officeDocument/2006/relationships/image" Target="../media/image166.png"/></Relationships>
</file>

<file path=ppt/slides/_rels/slide32.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2" Type="http://schemas.openxmlformats.org/officeDocument/2006/relationships/image" Target="../media/image168.png"/><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9.png"/><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image" Target="../media/image172.png"/><Relationship Id="rId1" Type="http://schemas.openxmlformats.org/officeDocument/2006/relationships/slideLayout" Target="../slideLayouts/slideLayout37.xml"/><Relationship Id="rId4" Type="http://schemas.openxmlformats.org/officeDocument/2006/relationships/image" Target="../media/image174.png"/></Relationships>
</file>

<file path=ppt/slides/_rels/slide38.xml.rels><?xml version="1.0" encoding="UTF-8" standalone="yes"?>
<Relationships xmlns="http://schemas.openxmlformats.org/package/2006/relationships"><Relationship Id="rId2" Type="http://schemas.openxmlformats.org/officeDocument/2006/relationships/image" Target="../media/image175.png"/><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image" Target="../media/image176.pn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9.xml"/><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image" Target="../media/image178.png"/><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9.png"/><Relationship Id="rId1" Type="http://schemas.openxmlformats.org/officeDocument/2006/relationships/slideLayout" Target="../slideLayouts/slideLayout37.xml"/><Relationship Id="rId4" Type="http://schemas.openxmlformats.org/officeDocument/2006/relationships/image" Target="../media/image181.jpg"/></Relationships>
</file>

<file path=ppt/slides/_rels/slide42.xml.rels><?xml version="1.0" encoding="UTF-8" standalone="yes"?>
<Relationships xmlns="http://schemas.openxmlformats.org/package/2006/relationships"><Relationship Id="rId2" Type="http://schemas.openxmlformats.org/officeDocument/2006/relationships/image" Target="../media/image182.png"/><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7.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48.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52CC-4B7C-4191-B0D7-DC482B82E8B6}"/>
              </a:ext>
            </a:extLst>
          </p:cNvPr>
          <p:cNvSpPr>
            <a:spLocks noGrp="1"/>
          </p:cNvSpPr>
          <p:nvPr>
            <p:ph type="title"/>
          </p:nvPr>
        </p:nvSpPr>
        <p:spPr>
          <a:xfrm>
            <a:off x="2502132" y="4422710"/>
            <a:ext cx="9411702" cy="1642187"/>
          </a:xfrm>
        </p:spPr>
        <p:txBody>
          <a:bodyPr>
            <a:normAutofit/>
          </a:bodyPr>
          <a:lstStyle/>
          <a:p>
            <a:pPr algn="l"/>
            <a:r>
              <a:rPr lang="en-US" dirty="0">
                <a:solidFill>
                  <a:schemeClr val="tx2"/>
                </a:solidFill>
              </a:rPr>
              <a:t>Codeless AI-Driven Test Automation for Web, Mobile, Desktop, APIs and ERPs</a:t>
            </a:r>
          </a:p>
        </p:txBody>
      </p:sp>
      <p:pic>
        <p:nvPicPr>
          <p:cNvPr id="5" name="Picture 4">
            <a:extLst>
              <a:ext uri="{FF2B5EF4-FFF2-40B4-BE49-F238E27FC236}">
                <a16:creationId xmlns:a16="http://schemas.microsoft.com/office/drawing/2014/main" id="{30497D5E-637B-4221-8C57-5C6EABD41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5692" y="1080644"/>
            <a:ext cx="7790028" cy="3168454"/>
          </a:xfrm>
          <a:prstGeom prst="rect">
            <a:avLst/>
          </a:prstGeom>
        </p:spPr>
      </p:pic>
    </p:spTree>
    <p:extLst>
      <p:ext uri="{BB962C8B-B14F-4D97-AF65-F5344CB8AC3E}">
        <p14:creationId xmlns:p14="http://schemas.microsoft.com/office/powerpoint/2010/main" val="46579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82"/>
        <p:cNvGrpSpPr/>
        <p:nvPr/>
      </p:nvGrpSpPr>
      <p:grpSpPr>
        <a:xfrm>
          <a:off x="0" y="0"/>
          <a:ext cx="0" cy="0"/>
          <a:chOff x="0" y="0"/>
          <a:chExt cx="0" cy="0"/>
        </a:xfrm>
      </p:grpSpPr>
      <p:sp>
        <p:nvSpPr>
          <p:cNvPr id="683" name="Google Shape;683;p25"/>
          <p:cNvSpPr txBox="1">
            <a:spLocks noGrp="1"/>
          </p:cNvSpPr>
          <p:nvPr>
            <p:ph type="title"/>
          </p:nvPr>
        </p:nvSpPr>
        <p:spPr>
          <a:xfrm>
            <a:off x="370392" y="365126"/>
            <a:ext cx="10983408" cy="712673"/>
          </a:xfrm>
          <a:prstGeom prst="rect">
            <a:avLst/>
          </a:prstGeom>
          <a:solidFill>
            <a:schemeClr val="lt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ct val="111111"/>
              <a:buFont typeface="Josefin Sans"/>
              <a:buNone/>
            </a:pPr>
            <a:r>
              <a:rPr lang="en-US" dirty="0">
                <a:latin typeface="Josefin Sans"/>
                <a:ea typeface="Josefin Sans"/>
                <a:cs typeface="Josefin Sans"/>
                <a:sym typeface="Josefin Sans"/>
              </a:rPr>
              <a:t>Rapise + SpiraTest: Better Together</a:t>
            </a:r>
            <a:endParaRPr dirty="0">
              <a:latin typeface="Josefin Sans"/>
              <a:ea typeface="Josefin Sans"/>
              <a:cs typeface="Josefin Sans"/>
              <a:sym typeface="Josefin Sans"/>
            </a:endParaRPr>
          </a:p>
        </p:txBody>
      </p:sp>
      <p:pic>
        <p:nvPicPr>
          <p:cNvPr id="684" name="Google Shape;684;p25"/>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11221555" y="382218"/>
            <a:ext cx="748954" cy="740850"/>
          </a:xfrm>
          <a:prstGeom prst="rect">
            <a:avLst/>
          </a:prstGeom>
          <a:noFill/>
          <a:ln>
            <a:noFill/>
          </a:ln>
        </p:spPr>
      </p:pic>
      <p:sp>
        <p:nvSpPr>
          <p:cNvPr id="685" name="Google Shape;685;p25"/>
          <p:cNvSpPr/>
          <p:nvPr/>
        </p:nvSpPr>
        <p:spPr>
          <a:xfrm>
            <a:off x="371573" y="1660720"/>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pic>
        <p:nvPicPr>
          <p:cNvPr id="686" name="Google Shape;686;p25" descr="Clipboard Mixed with solid fill"/>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39391" y="1710961"/>
            <a:ext cx="466363" cy="466363"/>
          </a:xfrm>
          <a:prstGeom prst="rect">
            <a:avLst/>
          </a:prstGeom>
          <a:noFill/>
          <a:ln>
            <a:noFill/>
          </a:ln>
        </p:spPr>
      </p:pic>
      <p:sp>
        <p:nvSpPr>
          <p:cNvPr id="687" name="Google Shape;687;p25"/>
          <p:cNvSpPr/>
          <p:nvPr/>
        </p:nvSpPr>
        <p:spPr>
          <a:xfrm>
            <a:off x="6286501" y="4687726"/>
            <a:ext cx="2940935"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POPULAR INTEGRATIONS</a:t>
            </a:r>
            <a:endParaRPr kumimoji="0" sz="1600" b="1" i="0" u="none" strike="noStrike" kern="0" cap="none" spc="0" normalizeH="0" baseline="30000" noProof="0">
              <a:ln>
                <a:noFill/>
              </a:ln>
              <a:solidFill>
                <a:srgbClr val="001F2E"/>
              </a:solidFill>
              <a:effectLst/>
              <a:uLnTx/>
              <a:uFillTx/>
              <a:latin typeface="Poppins Medium"/>
              <a:ea typeface="Poppins Medium"/>
              <a:cs typeface="Poppins Medium"/>
              <a:sym typeface="Poppins Medium"/>
            </a:endParaRPr>
          </a:p>
        </p:txBody>
      </p:sp>
      <p:sp>
        <p:nvSpPr>
          <p:cNvPr id="688" name="Google Shape;688;p25"/>
          <p:cNvSpPr/>
          <p:nvPr/>
        </p:nvSpPr>
        <p:spPr>
          <a:xfrm>
            <a:off x="9419928" y="4673650"/>
            <a:ext cx="2400300"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END USER(S)</a:t>
            </a:r>
            <a:endParaRPr kumimoji="0" sz="1400" b="0" i="0" u="none" strike="noStrike" kern="0" cap="none" spc="0" normalizeH="0" baseline="0" noProof="0">
              <a:ln>
                <a:noFill/>
              </a:ln>
              <a:solidFill>
                <a:srgbClr val="000000"/>
              </a:solidFill>
              <a:effectLst/>
              <a:uLnTx/>
              <a:uFillTx/>
              <a:latin typeface="Poppins Medium"/>
              <a:ea typeface="Poppins Medium"/>
              <a:cs typeface="Poppins Medium"/>
              <a:sym typeface="Poppins Medium"/>
            </a:endParaRPr>
          </a:p>
        </p:txBody>
      </p:sp>
      <p:sp>
        <p:nvSpPr>
          <p:cNvPr id="689" name="Google Shape;689;p25"/>
          <p:cNvSpPr/>
          <p:nvPr/>
        </p:nvSpPr>
        <p:spPr>
          <a:xfrm>
            <a:off x="371573" y="1178167"/>
            <a:ext cx="5535106"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KEY FEATURES &amp; BENEFITS</a:t>
            </a:r>
            <a:endParaRPr kumimoji="0" sz="1400" b="0" i="0" u="none" strike="noStrike" kern="0" cap="none" spc="0" normalizeH="0" baseline="0" noProof="0">
              <a:ln>
                <a:noFill/>
              </a:ln>
              <a:solidFill>
                <a:srgbClr val="000000"/>
              </a:solidFill>
              <a:effectLst/>
              <a:uLnTx/>
              <a:uFillTx/>
              <a:latin typeface="Poppins Medium"/>
              <a:ea typeface="Poppins Medium"/>
              <a:cs typeface="Poppins Medium"/>
              <a:sym typeface="Poppins Medium"/>
            </a:endParaRPr>
          </a:p>
        </p:txBody>
      </p:sp>
      <p:sp>
        <p:nvSpPr>
          <p:cNvPr id="690" name="Google Shape;690;p25"/>
          <p:cNvSpPr/>
          <p:nvPr/>
        </p:nvSpPr>
        <p:spPr>
          <a:xfrm>
            <a:off x="6286501" y="1178167"/>
            <a:ext cx="5535107"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DIFFERENTIATORS</a:t>
            </a:r>
            <a:endParaRPr kumimoji="0" sz="1400" b="0" i="0" u="none" strike="noStrike" kern="0" cap="none" spc="0" normalizeH="0" baseline="0" noProof="0">
              <a:ln>
                <a:noFill/>
              </a:ln>
              <a:solidFill>
                <a:srgbClr val="000000"/>
              </a:solidFill>
              <a:effectLst/>
              <a:uLnTx/>
              <a:uFillTx/>
              <a:latin typeface="Poppins Medium"/>
              <a:ea typeface="Poppins Medium"/>
              <a:cs typeface="Poppins Medium"/>
              <a:sym typeface="Poppins Medium"/>
            </a:endParaRPr>
          </a:p>
        </p:txBody>
      </p:sp>
      <p:sp>
        <p:nvSpPr>
          <p:cNvPr id="691" name="Google Shape;691;p25"/>
          <p:cNvSpPr txBox="1"/>
          <p:nvPr/>
        </p:nvSpPr>
        <p:spPr>
          <a:xfrm>
            <a:off x="1008269" y="1642969"/>
            <a:ext cx="5205985"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Centralized management of all factors that impact testing, including requirements, defects, and reporting</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grpSp>
        <p:nvGrpSpPr>
          <p:cNvPr id="692" name="Google Shape;692;p25"/>
          <p:cNvGrpSpPr/>
          <p:nvPr/>
        </p:nvGrpSpPr>
        <p:grpSpPr>
          <a:xfrm>
            <a:off x="282429" y="5063254"/>
            <a:ext cx="1980119" cy="1393138"/>
            <a:chOff x="282429" y="4655282"/>
            <a:chExt cx="1980119" cy="1393138"/>
          </a:xfrm>
        </p:grpSpPr>
        <p:sp>
          <p:nvSpPr>
            <p:cNvPr id="693" name="Google Shape;693;p25"/>
            <p:cNvSpPr txBox="1"/>
            <p:nvPr/>
          </p:nvSpPr>
          <p:spPr>
            <a:xfrm>
              <a:off x="282429"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5400"/>
                <a:buFont typeface="Arial"/>
                <a:buNone/>
                <a:tabLst/>
                <a:defRPr/>
              </a:pPr>
              <a:r>
                <a:rPr kumimoji="0" lang="en-US" sz="5400" b="1" i="1" u="none" strike="noStrike" kern="0" cap="none" spc="0" normalizeH="0" baseline="0" noProof="0">
                  <a:ln>
                    <a:noFill/>
                  </a:ln>
                  <a:solidFill>
                    <a:srgbClr val="001F2E"/>
                  </a:solidFill>
                  <a:effectLst/>
                  <a:uLnTx/>
                  <a:uFillTx/>
                  <a:latin typeface="Josefin Sans"/>
                  <a:ea typeface="Josefin Sans"/>
                  <a:cs typeface="Josefin Sans"/>
                  <a:sym typeface="Josefin Sans"/>
                </a:rPr>
                <a:t>95%</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694" name="Google Shape;694;p25"/>
            <p:cNvSpPr txBox="1"/>
            <p:nvPr/>
          </p:nvSpPr>
          <p:spPr>
            <a:xfrm>
              <a:off x="282429"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1" u="none" strike="noStrike" kern="0" cap="none" spc="0" normalizeH="0" baseline="0" noProof="0">
                  <a:ln>
                    <a:noFill/>
                  </a:ln>
                  <a:solidFill>
                    <a:srgbClr val="001F2E"/>
                  </a:solidFill>
                  <a:effectLst/>
                  <a:uLnTx/>
                  <a:uFillTx/>
                  <a:latin typeface="Josefin Sans"/>
                  <a:ea typeface="Josefin Sans"/>
                  <a:cs typeface="Josefin Sans"/>
                  <a:sym typeface="Josefin Sans"/>
                </a:rPr>
                <a:t>requirements coverage</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695" name="Google Shape;695;p25"/>
            <p:cNvSpPr/>
            <p:nvPr/>
          </p:nvSpPr>
          <p:spPr>
            <a:xfrm>
              <a:off x="372996" y="4655282"/>
              <a:ext cx="1798984" cy="1393138"/>
            </a:xfrm>
            <a:prstGeom prst="roundRect">
              <a:avLst>
                <a:gd name="adj" fmla="val 16667"/>
              </a:avLst>
            </a:prstGeom>
            <a:noFill/>
            <a:ln w="19050" cap="flat" cmpd="sng">
              <a:solidFill>
                <a:schemeClr val="lt1"/>
              </a:solidFill>
              <a:prstDash val="solid"/>
              <a:miter lim="800000"/>
              <a:headEnd type="none" w="sm" len="sm"/>
              <a:tailEnd type="none" w="sm" len="sm"/>
            </a:ln>
            <a:effectLst>
              <a:outerShdw blurRad="63500" sx="102000" sy="102000" algn="ctr" rotWithShape="0">
                <a:schemeClr val="accent3">
                  <a:alpha val="40000"/>
                </a:scheme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001F2E"/>
                </a:solidFill>
                <a:effectLst/>
                <a:uLnTx/>
                <a:uFillTx/>
                <a:latin typeface="Josefin Sans"/>
                <a:ea typeface="Josefin Sans"/>
                <a:cs typeface="Josefin Sans"/>
                <a:sym typeface="Josefin Sans"/>
              </a:endParaRPr>
            </a:p>
          </p:txBody>
        </p:sp>
      </p:grpSp>
      <p:grpSp>
        <p:nvGrpSpPr>
          <p:cNvPr id="696" name="Google Shape;696;p25"/>
          <p:cNvGrpSpPr/>
          <p:nvPr/>
        </p:nvGrpSpPr>
        <p:grpSpPr>
          <a:xfrm>
            <a:off x="4024822" y="5063166"/>
            <a:ext cx="1980771" cy="1429708"/>
            <a:chOff x="4024822" y="4655194"/>
            <a:chExt cx="1980771" cy="1429708"/>
          </a:xfrm>
        </p:grpSpPr>
        <p:sp>
          <p:nvSpPr>
            <p:cNvPr id="697" name="Google Shape;697;p25"/>
            <p:cNvSpPr txBox="1"/>
            <p:nvPr/>
          </p:nvSpPr>
          <p:spPr>
            <a:xfrm>
              <a:off x="4025474"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5400"/>
                <a:buFont typeface="Arial"/>
                <a:buNone/>
                <a:tabLst/>
                <a:defRPr/>
              </a:pPr>
              <a:r>
                <a:rPr kumimoji="0" lang="en-US" sz="5400" b="1" i="1" u="none" strike="noStrike" kern="0" cap="none" spc="0" normalizeH="0" baseline="0" noProof="0">
                  <a:ln>
                    <a:noFill/>
                  </a:ln>
                  <a:solidFill>
                    <a:srgbClr val="001F2E"/>
                  </a:solidFill>
                  <a:effectLst/>
                  <a:uLnTx/>
                  <a:uFillTx/>
                  <a:latin typeface="Josefin Sans"/>
                  <a:ea typeface="Josefin Sans"/>
                  <a:cs typeface="Josefin Sans"/>
                  <a:sym typeface="Josefin Sans"/>
                </a:rPr>
                <a:t>30%</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698" name="Google Shape;698;p25"/>
            <p:cNvSpPr txBox="1"/>
            <p:nvPr/>
          </p:nvSpPr>
          <p:spPr>
            <a:xfrm>
              <a:off x="4024822"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1" u="none" strike="noStrike" kern="0" cap="none" spc="0" normalizeH="0" baseline="0" noProof="0">
                  <a:ln>
                    <a:noFill/>
                  </a:ln>
                  <a:solidFill>
                    <a:srgbClr val="001F2E"/>
                  </a:solidFill>
                  <a:effectLst/>
                  <a:uLnTx/>
                  <a:uFillTx/>
                  <a:latin typeface="Josefin Sans"/>
                  <a:ea typeface="Josefin Sans"/>
                  <a:cs typeface="Josefin Sans"/>
                  <a:sym typeface="Josefin Sans"/>
                </a:rPr>
                <a:t>cost </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1" u="none" strike="noStrike" kern="0" cap="none" spc="0" normalizeH="0" baseline="0" noProof="0">
                  <a:ln>
                    <a:noFill/>
                  </a:ln>
                  <a:solidFill>
                    <a:srgbClr val="001F2E"/>
                  </a:solidFill>
                  <a:effectLst/>
                  <a:uLnTx/>
                  <a:uFillTx/>
                  <a:latin typeface="Josefin Sans"/>
                  <a:ea typeface="Josefin Sans"/>
                  <a:cs typeface="Josefin Sans"/>
                  <a:sym typeface="Josefin Sans"/>
                </a:rPr>
                <a:t>reduction</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699" name="Google Shape;699;p25"/>
            <p:cNvSpPr/>
            <p:nvPr/>
          </p:nvSpPr>
          <p:spPr>
            <a:xfrm>
              <a:off x="4116042" y="4655194"/>
              <a:ext cx="1798984" cy="1429708"/>
            </a:xfrm>
            <a:prstGeom prst="roundRect">
              <a:avLst>
                <a:gd name="adj" fmla="val 16667"/>
              </a:avLst>
            </a:prstGeom>
            <a:noFill/>
            <a:ln w="19050" cap="flat" cmpd="sng">
              <a:solidFill>
                <a:schemeClr val="lt1"/>
              </a:solidFill>
              <a:prstDash val="solid"/>
              <a:miter lim="800000"/>
              <a:headEnd type="none" w="sm" len="sm"/>
              <a:tailEnd type="none" w="sm" len="sm"/>
            </a:ln>
            <a:effectLst>
              <a:outerShdw blurRad="63500" sx="102000" sy="102000" algn="ctr" rotWithShape="0">
                <a:schemeClr val="accent3">
                  <a:alpha val="40000"/>
                </a:scheme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grpSp>
      <p:grpSp>
        <p:nvGrpSpPr>
          <p:cNvPr id="700" name="Google Shape;700;p25"/>
          <p:cNvGrpSpPr/>
          <p:nvPr/>
        </p:nvGrpSpPr>
        <p:grpSpPr>
          <a:xfrm>
            <a:off x="2134504" y="5063166"/>
            <a:ext cx="1999311" cy="1393226"/>
            <a:chOff x="2153810" y="4655194"/>
            <a:chExt cx="1999311" cy="1393226"/>
          </a:xfrm>
        </p:grpSpPr>
        <p:sp>
          <p:nvSpPr>
            <p:cNvPr id="701" name="Google Shape;701;p25"/>
            <p:cNvSpPr txBox="1"/>
            <p:nvPr/>
          </p:nvSpPr>
          <p:spPr>
            <a:xfrm>
              <a:off x="2173002"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5400"/>
                <a:buFont typeface="Arial"/>
                <a:buNone/>
                <a:tabLst/>
                <a:defRPr/>
              </a:pPr>
              <a:r>
                <a:rPr kumimoji="0" lang="en-US" sz="5400" b="1" i="1" u="none" strike="noStrike" kern="0" cap="none" spc="0" normalizeH="0" baseline="0" noProof="0">
                  <a:ln>
                    <a:noFill/>
                  </a:ln>
                  <a:solidFill>
                    <a:srgbClr val="001F2E"/>
                  </a:solidFill>
                  <a:effectLst/>
                  <a:uLnTx/>
                  <a:uFillTx/>
                  <a:latin typeface="Josefin Sans"/>
                  <a:ea typeface="Josefin Sans"/>
                  <a:cs typeface="Josefin Sans"/>
                  <a:sym typeface="Josefin Sans"/>
                </a:rPr>
                <a:t>40%</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702" name="Google Shape;702;p25"/>
            <p:cNvSpPr txBox="1"/>
            <p:nvPr/>
          </p:nvSpPr>
          <p:spPr>
            <a:xfrm>
              <a:off x="2153810"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1" u="none" strike="noStrike" kern="0" cap="none" spc="0" normalizeH="0" baseline="0" noProof="0">
                  <a:ln>
                    <a:noFill/>
                  </a:ln>
                  <a:solidFill>
                    <a:srgbClr val="001F2E"/>
                  </a:solidFill>
                  <a:effectLst/>
                  <a:uLnTx/>
                  <a:uFillTx/>
                  <a:latin typeface="Josefin Sans"/>
                  <a:ea typeface="Josefin Sans"/>
                  <a:cs typeface="Josefin Sans"/>
                  <a:sym typeface="Josefin Sans"/>
                </a:rPr>
                <a:t>faster test cycles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703" name="Google Shape;703;p25"/>
            <p:cNvSpPr/>
            <p:nvPr/>
          </p:nvSpPr>
          <p:spPr>
            <a:xfrm>
              <a:off x="2263569" y="4655194"/>
              <a:ext cx="1798984" cy="1393138"/>
            </a:xfrm>
            <a:prstGeom prst="roundRect">
              <a:avLst>
                <a:gd name="adj" fmla="val 16667"/>
              </a:avLst>
            </a:prstGeom>
            <a:noFill/>
            <a:ln w="19050" cap="flat" cmpd="sng">
              <a:solidFill>
                <a:schemeClr val="lt1"/>
              </a:solidFill>
              <a:prstDash val="solid"/>
              <a:miter lim="800000"/>
              <a:headEnd type="none" w="sm" len="sm"/>
              <a:tailEnd type="none" w="sm" len="sm"/>
            </a:ln>
            <a:effectLst>
              <a:outerShdw blurRad="63500" sx="102000" sy="102000" algn="ctr" rotWithShape="0">
                <a:schemeClr val="accent3">
                  <a:alpha val="40000"/>
                </a:scheme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grpSp>
      <p:sp>
        <p:nvSpPr>
          <p:cNvPr id="704" name="Google Shape;704;p25"/>
          <p:cNvSpPr txBox="1"/>
          <p:nvPr/>
        </p:nvSpPr>
        <p:spPr>
          <a:xfrm>
            <a:off x="1019503" y="2286386"/>
            <a:ext cx="5205985"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Easy-to-use, automated bug &amp; issue identification for tracking, prioritization, and resolution of defects before they impact users</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705" name="Google Shape;705;p25"/>
          <p:cNvSpPr txBox="1"/>
          <p:nvPr/>
        </p:nvSpPr>
        <p:spPr>
          <a:xfrm>
            <a:off x="1008269" y="3225231"/>
            <a:ext cx="5205985"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Streamlined planning, execution, and tracking of testing, including test case management and exploratory testing</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706" name="Google Shape;706;p25"/>
          <p:cNvSpPr txBox="1"/>
          <p:nvPr/>
        </p:nvSpPr>
        <p:spPr>
          <a:xfrm>
            <a:off x="1008268" y="4079668"/>
            <a:ext cx="5205985"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End-to-end traceability of product releases, tested requirements, and resolved defects, with electronic signature capabilities</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grpSp>
        <p:nvGrpSpPr>
          <p:cNvPr id="707" name="Google Shape;707;p25"/>
          <p:cNvGrpSpPr/>
          <p:nvPr/>
        </p:nvGrpSpPr>
        <p:grpSpPr>
          <a:xfrm>
            <a:off x="371573" y="4209963"/>
            <a:ext cx="596012" cy="594978"/>
            <a:chOff x="411097" y="3984875"/>
            <a:chExt cx="596012" cy="594978"/>
          </a:xfrm>
        </p:grpSpPr>
        <p:sp>
          <p:nvSpPr>
            <p:cNvPr id="708" name="Google Shape;708;p25"/>
            <p:cNvSpPr/>
            <p:nvPr/>
          </p:nvSpPr>
          <p:spPr>
            <a:xfrm>
              <a:off x="411097" y="3984875"/>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pic>
          <p:nvPicPr>
            <p:cNvPr id="709" name="Google Shape;709;p25" descr="Contract with solid fill"/>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75931" y="4049192"/>
              <a:ext cx="466344" cy="466344"/>
            </a:xfrm>
            <a:prstGeom prst="rect">
              <a:avLst/>
            </a:prstGeom>
            <a:noFill/>
            <a:ln>
              <a:noFill/>
            </a:ln>
          </p:spPr>
        </p:pic>
      </p:grpSp>
      <p:grpSp>
        <p:nvGrpSpPr>
          <p:cNvPr id="710" name="Google Shape;710;p25"/>
          <p:cNvGrpSpPr/>
          <p:nvPr/>
        </p:nvGrpSpPr>
        <p:grpSpPr>
          <a:xfrm>
            <a:off x="371573" y="2402613"/>
            <a:ext cx="596012" cy="594978"/>
            <a:chOff x="411097" y="2669905"/>
            <a:chExt cx="596012" cy="594978"/>
          </a:xfrm>
        </p:grpSpPr>
        <p:sp>
          <p:nvSpPr>
            <p:cNvPr id="711" name="Google Shape;711;p25"/>
            <p:cNvSpPr/>
            <p:nvPr/>
          </p:nvSpPr>
          <p:spPr>
            <a:xfrm>
              <a:off x="411097" y="2669905"/>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pic>
          <p:nvPicPr>
            <p:cNvPr id="712" name="Google Shape;712;p25" descr="Bug under magnifying glass with solid fill"/>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77491" y="2736758"/>
              <a:ext cx="466344" cy="466344"/>
            </a:xfrm>
            <a:prstGeom prst="rect">
              <a:avLst/>
            </a:prstGeom>
            <a:noFill/>
            <a:ln>
              <a:noFill/>
            </a:ln>
          </p:spPr>
        </p:pic>
      </p:grpSp>
      <p:grpSp>
        <p:nvGrpSpPr>
          <p:cNvPr id="713" name="Google Shape;713;p25"/>
          <p:cNvGrpSpPr/>
          <p:nvPr/>
        </p:nvGrpSpPr>
        <p:grpSpPr>
          <a:xfrm>
            <a:off x="371573" y="3341458"/>
            <a:ext cx="596012" cy="594978"/>
            <a:chOff x="411097" y="3327390"/>
            <a:chExt cx="596012" cy="594978"/>
          </a:xfrm>
        </p:grpSpPr>
        <p:sp>
          <p:nvSpPr>
            <p:cNvPr id="714" name="Google Shape;714;p25"/>
            <p:cNvSpPr/>
            <p:nvPr/>
          </p:nvSpPr>
          <p:spPr>
            <a:xfrm>
              <a:off x="411097" y="3327390"/>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pic>
          <p:nvPicPr>
            <p:cNvPr id="715" name="Google Shape;715;p25" descr="Search Inventory with solid fill"/>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475931" y="3390713"/>
              <a:ext cx="466344" cy="466344"/>
            </a:xfrm>
            <a:prstGeom prst="rect">
              <a:avLst/>
            </a:prstGeom>
            <a:noFill/>
            <a:ln>
              <a:noFill/>
            </a:ln>
          </p:spPr>
        </p:pic>
      </p:grpSp>
      <p:sp>
        <p:nvSpPr>
          <p:cNvPr id="716" name="Google Shape;716;p25"/>
          <p:cNvSpPr/>
          <p:nvPr/>
        </p:nvSpPr>
        <p:spPr>
          <a:xfrm>
            <a:off x="6286501" y="1761532"/>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1</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717" name="Google Shape;717;p25"/>
          <p:cNvSpPr/>
          <p:nvPr/>
        </p:nvSpPr>
        <p:spPr>
          <a:xfrm>
            <a:off x="6286501" y="2298131"/>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2</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718" name="Google Shape;718;p25"/>
          <p:cNvSpPr/>
          <p:nvPr/>
        </p:nvSpPr>
        <p:spPr>
          <a:xfrm>
            <a:off x="6286501" y="2848799"/>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3</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719" name="Google Shape;719;p25"/>
          <p:cNvSpPr/>
          <p:nvPr/>
        </p:nvSpPr>
        <p:spPr>
          <a:xfrm>
            <a:off x="6286501" y="3385397"/>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4</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720" name="Google Shape;720;p25"/>
          <p:cNvSpPr/>
          <p:nvPr/>
        </p:nvSpPr>
        <p:spPr>
          <a:xfrm>
            <a:off x="6286501" y="4034542"/>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5</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721" name="Google Shape;721;p25"/>
          <p:cNvSpPr txBox="1"/>
          <p:nvPr/>
        </p:nvSpPr>
        <p:spPr>
          <a:xfrm>
            <a:off x="6582976" y="1630081"/>
            <a:ext cx="5360495"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Modern UI with ease-of-use in mind; quick access to insights and consistent functionality</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722" name="Google Shape;722;p25"/>
          <p:cNvSpPr txBox="1"/>
          <p:nvPr/>
        </p:nvSpPr>
        <p:spPr>
          <a:xfrm>
            <a:off x="6574918" y="2163762"/>
            <a:ext cx="5368553"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True “out-of-the-box” platform with a full set of capabilities that can be set up in as little as 10 minutes</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723" name="Google Shape;723;p25"/>
          <p:cNvSpPr txBox="1"/>
          <p:nvPr/>
        </p:nvSpPr>
        <p:spPr>
          <a:xfrm>
            <a:off x="6582976" y="2686294"/>
            <a:ext cx="5205985"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Cross-project data storage; simple reporting across projects via pre-built dashboards</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724" name="Google Shape;724;p25"/>
          <p:cNvSpPr txBox="1"/>
          <p:nvPr/>
        </p:nvSpPr>
        <p:spPr>
          <a:xfrm>
            <a:off x="6582976" y="3236960"/>
            <a:ext cx="5205985"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Robust set of default workflows for customers in highly regulated industries</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725" name="Google Shape;725;p25"/>
          <p:cNvSpPr txBox="1"/>
          <p:nvPr/>
        </p:nvSpPr>
        <p:spPr>
          <a:xfrm>
            <a:off x="6582976" y="3801697"/>
            <a:ext cx="5473036"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Extensive and pre-built integration library bolsters in-house capabilities; no need for dedicated admin to manage plug-ins</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726" name="Google Shape;726;p25"/>
          <p:cNvSpPr txBox="1"/>
          <p:nvPr/>
        </p:nvSpPr>
        <p:spPr>
          <a:xfrm>
            <a:off x="9448361" y="5073160"/>
            <a:ext cx="2314573" cy="1323399"/>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001F2E"/>
              </a:buClr>
              <a:buSzPts val="1200"/>
              <a:buFont typeface="Arial"/>
              <a:buChar char="•"/>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Test Managers</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171450" marR="0" lvl="0" indent="-171450" algn="l" defTabSz="914400" rtl="0" eaLnBrk="1" fontAlgn="auto" latinLnBrk="0" hangingPunct="1">
              <a:lnSpc>
                <a:spcPct val="100000"/>
              </a:lnSpc>
              <a:spcBef>
                <a:spcPts val="0"/>
              </a:spcBef>
              <a:spcAft>
                <a:spcPts val="0"/>
              </a:spcAft>
              <a:buClr>
                <a:srgbClr val="001F2E"/>
              </a:buClr>
              <a:buSzPts val="1200"/>
              <a:buFont typeface="Arial"/>
              <a:buChar char="•"/>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QA Managers</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171450" marR="0" lvl="0" indent="-171450" algn="l" defTabSz="914400" rtl="0" eaLnBrk="1" fontAlgn="auto" latinLnBrk="0" hangingPunct="1">
              <a:lnSpc>
                <a:spcPct val="100000"/>
              </a:lnSpc>
              <a:spcBef>
                <a:spcPts val="0"/>
              </a:spcBef>
              <a:spcAft>
                <a:spcPts val="0"/>
              </a:spcAft>
              <a:buClr>
                <a:srgbClr val="001F2E"/>
              </a:buClr>
              <a:buSzPts val="1200"/>
              <a:buFont typeface="Arial"/>
              <a:buChar char="•"/>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Software Testers</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171450" marR="0" lvl="0" indent="-171450" algn="l" defTabSz="914400" rtl="0" eaLnBrk="1" fontAlgn="auto" latinLnBrk="0" hangingPunct="1">
              <a:lnSpc>
                <a:spcPct val="100000"/>
              </a:lnSpc>
              <a:spcBef>
                <a:spcPts val="0"/>
              </a:spcBef>
              <a:spcAft>
                <a:spcPts val="0"/>
              </a:spcAft>
              <a:buClr>
                <a:srgbClr val="001F2E"/>
              </a:buClr>
              <a:buSzPts val="1200"/>
              <a:buFont typeface="Arial"/>
              <a:buChar char="•"/>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Project Managers</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171450" marR="0" lvl="0" indent="-171450" algn="l" defTabSz="914400" rtl="0" eaLnBrk="1" fontAlgn="auto" latinLnBrk="0" hangingPunct="1">
              <a:lnSpc>
                <a:spcPct val="100000"/>
              </a:lnSpc>
              <a:spcBef>
                <a:spcPts val="0"/>
              </a:spcBef>
              <a:spcAft>
                <a:spcPts val="0"/>
              </a:spcAft>
              <a:buClr>
                <a:srgbClr val="001F2E"/>
              </a:buClr>
              <a:buSzPts val="1200"/>
              <a:buFont typeface="Arial"/>
              <a:buChar char="•"/>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Developers</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pic>
        <p:nvPicPr>
          <p:cNvPr id="727" name="Google Shape;727;p25"/>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505977" y="5147575"/>
            <a:ext cx="1051440" cy="352282"/>
          </a:xfrm>
          <a:prstGeom prst="rect">
            <a:avLst/>
          </a:prstGeom>
          <a:noFill/>
          <a:ln>
            <a:noFill/>
          </a:ln>
        </p:spPr>
      </p:pic>
      <p:pic>
        <p:nvPicPr>
          <p:cNvPr id="728" name="Google Shape;728;p25"/>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8204538" y="5146275"/>
            <a:ext cx="869524" cy="491301"/>
          </a:xfrm>
          <a:prstGeom prst="rect">
            <a:avLst/>
          </a:prstGeom>
          <a:noFill/>
          <a:ln>
            <a:noFill/>
          </a:ln>
        </p:spPr>
      </p:pic>
      <p:pic>
        <p:nvPicPr>
          <p:cNvPr id="729" name="Google Shape;729;p25"/>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6479801" y="5598741"/>
            <a:ext cx="470157" cy="491310"/>
          </a:xfrm>
          <a:prstGeom prst="rect">
            <a:avLst/>
          </a:prstGeom>
          <a:noFill/>
          <a:ln>
            <a:noFill/>
          </a:ln>
        </p:spPr>
      </p:pic>
      <p:pic>
        <p:nvPicPr>
          <p:cNvPr id="730" name="Google Shape;730;p25"/>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7152198" y="5692475"/>
            <a:ext cx="1209516" cy="390265"/>
          </a:xfrm>
          <a:prstGeom prst="rect">
            <a:avLst/>
          </a:prstGeom>
          <a:noFill/>
          <a:ln>
            <a:noFill/>
          </a:ln>
        </p:spPr>
      </p:pic>
      <p:pic>
        <p:nvPicPr>
          <p:cNvPr id="731" name="Google Shape;731;p25" descr="A black background with a black square&#10;&#10;Description automatically generated with medium confidence"/>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6489575" y="6137618"/>
            <a:ext cx="1365915" cy="439657"/>
          </a:xfrm>
          <a:prstGeom prst="rect">
            <a:avLst/>
          </a:prstGeom>
          <a:noFill/>
          <a:ln>
            <a:noFill/>
          </a:ln>
        </p:spPr>
      </p:pic>
      <p:pic>
        <p:nvPicPr>
          <p:cNvPr id="732" name="Google Shape;732;p25"/>
          <p:cNvPicPr preferRelativeResize="0"/>
          <p:nvPr/>
        </p:nvPicPr>
        <p:blipFill>
          <a:blip r:embed="rId13" cstate="screen">
            <a:alphaModFix/>
            <a:extLst>
              <a:ext uri="{28A0092B-C50C-407E-A947-70E740481C1C}">
                <a14:useLocalDpi xmlns:a14="http://schemas.microsoft.com/office/drawing/2010/main"/>
              </a:ext>
            </a:extLst>
          </a:blip>
          <a:stretch>
            <a:fillRect/>
          </a:stretch>
        </p:blipFill>
        <p:spPr>
          <a:xfrm>
            <a:off x="8460714" y="5730400"/>
            <a:ext cx="543550" cy="543550"/>
          </a:xfrm>
          <a:prstGeom prst="rect">
            <a:avLst/>
          </a:prstGeom>
          <a:noFill/>
          <a:ln>
            <a:noFill/>
          </a:ln>
        </p:spPr>
      </p:pic>
      <p:sp>
        <p:nvSpPr>
          <p:cNvPr id="733" name="Google Shape;733;p25"/>
          <p:cNvSpPr txBox="1"/>
          <p:nvPr/>
        </p:nvSpPr>
        <p:spPr>
          <a:xfrm>
            <a:off x="8104600" y="6330975"/>
            <a:ext cx="1255800" cy="2463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a:ln>
                  <a:noFill/>
                </a:ln>
                <a:solidFill>
                  <a:srgbClr val="001F2E"/>
                </a:solidFill>
                <a:effectLst/>
                <a:uLnTx/>
                <a:uFillTx/>
                <a:latin typeface="Josefin Sans"/>
                <a:ea typeface="Josefin Sans"/>
                <a:cs typeface="Josefin Sans"/>
                <a:sym typeface="Josefin Sans"/>
              </a:rPr>
              <a:t>AWS Bedrock</a:t>
            </a:r>
            <a:endParaRPr kumimoji="0" sz="10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734" name="Google Shape;734;p25"/>
          <p:cNvSpPr txBox="1"/>
          <p:nvPr/>
        </p:nvSpPr>
        <p:spPr>
          <a:xfrm>
            <a:off x="4888125" y="-1094650"/>
            <a:ext cx="10870800" cy="1268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1F2E"/>
              </a:solidFill>
              <a:effectLst/>
              <a:uLnTx/>
              <a:uFillTx/>
              <a:latin typeface="Kanit"/>
              <a:ea typeface="Kanit"/>
              <a:cs typeface="Kanit"/>
              <a:sym typeface="Kani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5"/>
        <p:cNvGrpSpPr/>
        <p:nvPr/>
      </p:nvGrpSpPr>
      <p:grpSpPr>
        <a:xfrm>
          <a:off x="0" y="0"/>
          <a:ext cx="0" cy="0"/>
          <a:chOff x="0" y="0"/>
          <a:chExt cx="0" cy="0"/>
        </a:xfrm>
      </p:grpSpPr>
      <p:sp>
        <p:nvSpPr>
          <p:cNvPr id="1246" name="Google Shape;1246;p36"/>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Josefin Sans"/>
              <a:buNone/>
            </a:pPr>
            <a:r>
              <a:rPr lang="en-US"/>
              <a:t>Customer </a:t>
            </a:r>
            <a:r>
              <a:rPr lang="en-US">
                <a:latin typeface="Josefin Sans"/>
                <a:ea typeface="Josefin Sans"/>
                <a:cs typeface="Josefin Sans"/>
                <a:sym typeface="Josefin Sans"/>
              </a:rPr>
              <a:t>Onboarding &amp; Self-Guided Enablement</a:t>
            </a:r>
            <a:endParaRPr>
              <a:latin typeface="Josefin Sans"/>
              <a:ea typeface="Josefin Sans"/>
              <a:cs typeface="Josefin Sans"/>
              <a:sym typeface="Josefin Sans"/>
            </a:endParaRPr>
          </a:p>
        </p:txBody>
      </p:sp>
      <p:sp>
        <p:nvSpPr>
          <p:cNvPr id="1247" name="Google Shape;1247;p36"/>
          <p:cNvSpPr/>
          <p:nvPr/>
        </p:nvSpPr>
        <p:spPr>
          <a:xfrm>
            <a:off x="369881" y="2006608"/>
            <a:ext cx="2224650" cy="3863248"/>
          </a:xfrm>
          <a:prstGeom prst="roundRect">
            <a:avLst>
              <a:gd name="adj" fmla="val 16667"/>
            </a:avLst>
          </a:prstGeom>
          <a:solidFill>
            <a:srgbClr val="344B5F"/>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Getting Started Videos</a:t>
            </a: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FFFFFF"/>
                </a:solidFill>
                <a:effectLst/>
                <a:uLnTx/>
                <a:uFillTx/>
                <a:latin typeface="Josefin Sans"/>
                <a:ea typeface="Josefin Sans"/>
                <a:cs typeface="Josefin Sans"/>
                <a:sym typeface="Josefin Sans"/>
              </a:rPr>
              <a:t>Introduces our products and walks you through your first 10 days.</a:t>
            </a:r>
            <a:endParaRPr kumimoji="0" sz="14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248" name="Google Shape;1248;p36"/>
          <p:cNvSpPr/>
          <p:nvPr/>
        </p:nvSpPr>
        <p:spPr>
          <a:xfrm>
            <a:off x="2676778" y="1997326"/>
            <a:ext cx="2224650" cy="3863247"/>
          </a:xfrm>
          <a:prstGeom prst="roundRect">
            <a:avLst>
              <a:gd name="adj" fmla="val 16667"/>
            </a:avLst>
          </a:prstGeom>
          <a:solidFill>
            <a:srgbClr val="E77E26"/>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73642"/>
                </a:solidFill>
                <a:effectLst/>
                <a:uLnTx/>
                <a:uFillTx/>
                <a:latin typeface="Josefin Sans"/>
                <a:ea typeface="Josefin Sans"/>
                <a:cs typeface="Josefin Sans"/>
                <a:sym typeface="Josefin Sans"/>
              </a:rPr>
              <a:t>Inflectra Campus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73642"/>
                </a:solidFill>
                <a:effectLst/>
                <a:uLnTx/>
                <a:uFillTx/>
                <a:latin typeface="Josefin Sans"/>
                <a:ea typeface="Josefin Sans"/>
                <a:cs typeface="Josefin Sans"/>
                <a:sym typeface="Josefin Sans"/>
              </a:rPr>
              <a:t>Online Training</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73642"/>
                </a:solidFill>
                <a:effectLst/>
                <a:uLnTx/>
                <a:uFillTx/>
                <a:latin typeface="Josefin Sans"/>
                <a:ea typeface="Josefin Sans"/>
                <a:cs typeface="Josefin Sans"/>
                <a:sym typeface="Josefin Sans"/>
              </a:rPr>
              <a:t>Includes free introductory courses followed by paid advanced modules and certificates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249" name="Google Shape;1249;p36"/>
          <p:cNvSpPr/>
          <p:nvPr/>
        </p:nvSpPr>
        <p:spPr>
          <a:xfrm>
            <a:off x="7278837" y="2013387"/>
            <a:ext cx="2224650" cy="3863248"/>
          </a:xfrm>
          <a:prstGeom prst="roundRect">
            <a:avLst>
              <a:gd name="adj" fmla="val 16667"/>
            </a:avLst>
          </a:prstGeom>
          <a:solidFill>
            <a:srgbClr val="BEC4C7"/>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01F2E"/>
                </a:solidFill>
                <a:effectLst/>
                <a:uLnTx/>
                <a:uFillTx/>
                <a:latin typeface="Josefin Sans"/>
                <a:ea typeface="Josefin Sans"/>
                <a:cs typeface="Josefin Sans"/>
                <a:sym typeface="Josefin Sans"/>
              </a:rPr>
              <a:t>YouTube</a:t>
            </a:r>
            <a:endParaRPr kumimoji="0" sz="14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01F2E"/>
                </a:solidFill>
                <a:effectLst/>
                <a:uLnTx/>
                <a:uFillTx/>
                <a:latin typeface="Josefin Sans"/>
                <a:ea typeface="Josefin Sans"/>
                <a:cs typeface="Josefin Sans"/>
                <a:sym typeface="Josefin Sans"/>
              </a:rPr>
              <a:t>Channel</a:t>
            </a:r>
            <a:endParaRPr kumimoji="0" sz="1400" b="0" i="0" u="none" strike="noStrike" kern="0" cap="none" spc="0" normalizeH="0" baseline="0" noProof="0">
              <a:ln>
                <a:noFill/>
              </a:ln>
              <a:solidFill>
                <a:srgbClr val="001F2E"/>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Recordings of our webinars, advanced product insights and other key Inflectra information</a:t>
            </a:r>
            <a:endParaRPr kumimoji="0" sz="14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p:txBody>
      </p:sp>
      <p:sp>
        <p:nvSpPr>
          <p:cNvPr id="1250" name="Google Shape;1250;p36"/>
          <p:cNvSpPr/>
          <p:nvPr/>
        </p:nvSpPr>
        <p:spPr>
          <a:xfrm>
            <a:off x="4977596" y="2013387"/>
            <a:ext cx="2224650" cy="3863248"/>
          </a:xfrm>
          <a:prstGeom prst="roundRect">
            <a:avLst>
              <a:gd name="adj" fmla="val 16667"/>
            </a:avLst>
          </a:prstGeom>
          <a:solidFill>
            <a:srgbClr val="748296"/>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Live Webinars</a:t>
            </a:r>
            <a:endParaRPr kumimoji="0" sz="16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&amp; Q&amp;A</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FFFFFF"/>
                </a:solidFill>
                <a:effectLst/>
                <a:uLnTx/>
                <a:uFillTx/>
                <a:latin typeface="Josefin Sans"/>
                <a:ea typeface="Josefin Sans"/>
                <a:cs typeface="Josefin Sans"/>
                <a:sym typeface="Josefin Sans"/>
              </a:rPr>
              <a:t>Regular webinars on key product releases, customer roundtables, and other interactive sessions</a:t>
            </a:r>
            <a:endParaRPr kumimoji="0" sz="14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251" name="Google Shape;1251;p36"/>
          <p:cNvSpPr/>
          <p:nvPr/>
        </p:nvSpPr>
        <p:spPr>
          <a:xfrm>
            <a:off x="9580078" y="1994575"/>
            <a:ext cx="2224650" cy="3863249"/>
          </a:xfrm>
          <a:prstGeom prst="roundRect">
            <a:avLst>
              <a:gd name="adj" fmla="val 16667"/>
            </a:avLst>
          </a:prstGeom>
          <a:solidFill>
            <a:srgbClr val="ECF1F2"/>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01F2E"/>
                </a:solidFill>
                <a:effectLst/>
                <a:uLnTx/>
                <a:uFillTx/>
                <a:latin typeface="Josefin Sans"/>
                <a:ea typeface="Josefin Sans"/>
                <a:cs typeface="Josefin Sans"/>
                <a:sym typeface="Josefin Sans"/>
              </a:rPr>
              <a:t>InflectraCon360</a:t>
            </a:r>
            <a:endParaRPr kumimoji="0" sz="1400" b="0" i="0" u="none" strike="noStrike" kern="0" cap="none" spc="0" normalizeH="0" baseline="0" noProof="0">
              <a:ln>
                <a:noFill/>
              </a:ln>
              <a:solidFill>
                <a:srgbClr val="001F2E"/>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Thought leadership content from industry leaders, Inflectra customers and partners</a:t>
            </a:r>
            <a:endParaRPr kumimoji="0" sz="14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p:txBody>
      </p:sp>
      <p:sp>
        <p:nvSpPr>
          <p:cNvPr id="1252" name="Google Shape;1252;p36"/>
          <p:cNvSpPr/>
          <p:nvPr/>
        </p:nvSpPr>
        <p:spPr>
          <a:xfrm>
            <a:off x="369881" y="1720620"/>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344B5F"/>
                </a:solidFill>
                <a:effectLst/>
                <a:uLnTx/>
                <a:uFillTx/>
                <a:latin typeface="Josefin Sans"/>
                <a:ea typeface="Josefin Sans"/>
                <a:cs typeface="Josefin Sans"/>
                <a:sym typeface="Josefin Sans"/>
              </a:rPr>
              <a:t>1</a:t>
            </a:r>
            <a:endParaRPr kumimoji="0" sz="1400" b="0" i="0" u="none" strike="noStrike" kern="0" cap="none" spc="0" normalizeH="0" baseline="0" noProof="0">
              <a:ln>
                <a:noFill/>
              </a:ln>
              <a:solidFill>
                <a:srgbClr val="344B5F"/>
              </a:solidFill>
              <a:effectLst/>
              <a:uLnTx/>
              <a:uFillTx/>
              <a:latin typeface="Josefin Sans"/>
              <a:ea typeface="Josefin Sans"/>
              <a:cs typeface="Josefin Sans"/>
              <a:sym typeface="Josefin Sans"/>
            </a:endParaRPr>
          </a:p>
        </p:txBody>
      </p:sp>
      <p:sp>
        <p:nvSpPr>
          <p:cNvPr id="1253" name="Google Shape;1253;p36"/>
          <p:cNvSpPr/>
          <p:nvPr/>
        </p:nvSpPr>
        <p:spPr>
          <a:xfrm>
            <a:off x="2676552" y="1708587"/>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344B5F"/>
                </a:solidFill>
                <a:effectLst/>
                <a:uLnTx/>
                <a:uFillTx/>
                <a:latin typeface="Josefin Sans"/>
                <a:ea typeface="Josefin Sans"/>
                <a:cs typeface="Josefin Sans"/>
                <a:sym typeface="Josefin Sans"/>
              </a:rPr>
              <a:t>2</a:t>
            </a:r>
            <a:endParaRPr kumimoji="0" sz="1400" b="0" i="0" u="none" strike="noStrike" kern="0" cap="none" spc="0" normalizeH="0" baseline="0" noProof="0">
              <a:ln>
                <a:noFill/>
              </a:ln>
              <a:solidFill>
                <a:srgbClr val="344B5F"/>
              </a:solidFill>
              <a:effectLst/>
              <a:uLnTx/>
              <a:uFillTx/>
              <a:latin typeface="Josefin Sans"/>
              <a:ea typeface="Josefin Sans"/>
              <a:cs typeface="Josefin Sans"/>
              <a:sym typeface="Josefin Sans"/>
            </a:endParaRPr>
          </a:p>
        </p:txBody>
      </p:sp>
      <p:sp>
        <p:nvSpPr>
          <p:cNvPr id="1254" name="Google Shape;1254;p36"/>
          <p:cNvSpPr/>
          <p:nvPr/>
        </p:nvSpPr>
        <p:spPr>
          <a:xfrm>
            <a:off x="5021197" y="1708587"/>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344B5F"/>
                </a:solidFill>
                <a:effectLst/>
                <a:uLnTx/>
                <a:uFillTx/>
                <a:latin typeface="Josefin Sans"/>
                <a:ea typeface="Josefin Sans"/>
                <a:cs typeface="Josefin Sans"/>
                <a:sym typeface="Josefin Sans"/>
              </a:rPr>
              <a:t>3</a:t>
            </a:r>
            <a:endParaRPr kumimoji="0" sz="1400" b="0" i="0" u="none" strike="noStrike" kern="0" cap="none" spc="0" normalizeH="0" baseline="0" noProof="0">
              <a:ln>
                <a:noFill/>
              </a:ln>
              <a:solidFill>
                <a:srgbClr val="344B5F"/>
              </a:solidFill>
              <a:effectLst/>
              <a:uLnTx/>
              <a:uFillTx/>
              <a:latin typeface="Josefin Sans"/>
              <a:ea typeface="Josefin Sans"/>
              <a:cs typeface="Josefin Sans"/>
              <a:sym typeface="Josefin Sans"/>
            </a:endParaRPr>
          </a:p>
        </p:txBody>
      </p:sp>
      <p:sp>
        <p:nvSpPr>
          <p:cNvPr id="1255" name="Google Shape;1255;p36"/>
          <p:cNvSpPr/>
          <p:nvPr/>
        </p:nvSpPr>
        <p:spPr>
          <a:xfrm>
            <a:off x="9592876" y="1708587"/>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344B5F"/>
                </a:solidFill>
                <a:effectLst/>
                <a:uLnTx/>
                <a:uFillTx/>
                <a:latin typeface="Josefin Sans"/>
                <a:ea typeface="Josefin Sans"/>
                <a:cs typeface="Josefin Sans"/>
                <a:sym typeface="Josefin Sans"/>
              </a:rPr>
              <a:t>5</a:t>
            </a:r>
            <a:endParaRPr kumimoji="0" sz="1400" b="0" i="0" u="none" strike="noStrike" kern="0" cap="none" spc="0" normalizeH="0" baseline="0" noProof="0">
              <a:ln>
                <a:noFill/>
              </a:ln>
              <a:solidFill>
                <a:srgbClr val="344B5F"/>
              </a:solidFill>
              <a:effectLst/>
              <a:uLnTx/>
              <a:uFillTx/>
              <a:latin typeface="Josefin Sans"/>
              <a:ea typeface="Josefin Sans"/>
              <a:cs typeface="Josefin Sans"/>
              <a:sym typeface="Josefin Sans"/>
            </a:endParaRPr>
          </a:p>
        </p:txBody>
      </p:sp>
      <p:sp>
        <p:nvSpPr>
          <p:cNvPr id="1256" name="Google Shape;1256;p36"/>
          <p:cNvSpPr/>
          <p:nvPr/>
        </p:nvSpPr>
        <p:spPr>
          <a:xfrm>
            <a:off x="7215044" y="1708587"/>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344B5F"/>
                </a:solidFill>
                <a:effectLst/>
                <a:uLnTx/>
                <a:uFillTx/>
                <a:latin typeface="Josefin Sans"/>
                <a:ea typeface="Josefin Sans"/>
                <a:cs typeface="Josefin Sans"/>
                <a:sym typeface="Josefin Sans"/>
              </a:rPr>
              <a:t>4</a:t>
            </a:r>
            <a:endParaRPr kumimoji="0" sz="1400" b="0" i="0" u="none" strike="noStrike" kern="0" cap="none" spc="0" normalizeH="0" baseline="0" noProof="0">
              <a:ln>
                <a:noFill/>
              </a:ln>
              <a:solidFill>
                <a:srgbClr val="344B5F"/>
              </a:solidFill>
              <a:effectLst/>
              <a:uLnTx/>
              <a:uFillTx/>
              <a:latin typeface="Josefin Sans"/>
              <a:ea typeface="Josefin Sans"/>
              <a:cs typeface="Josefin Sans"/>
              <a:sym typeface="Josefin Sans"/>
            </a:endParaRPr>
          </a:p>
        </p:txBody>
      </p:sp>
      <p:pic>
        <p:nvPicPr>
          <p:cNvPr id="1257" name="Google Shape;1257;p3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45507" y="2539250"/>
            <a:ext cx="673388" cy="609600"/>
          </a:xfrm>
          <a:prstGeom prst="rect">
            <a:avLst/>
          </a:prstGeom>
          <a:noFill/>
          <a:ln>
            <a:noFill/>
          </a:ln>
        </p:spPr>
      </p:pic>
      <p:pic>
        <p:nvPicPr>
          <p:cNvPr id="1258" name="Google Shape;1258;p3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693524" y="2539250"/>
            <a:ext cx="793190" cy="609598"/>
          </a:xfrm>
          <a:prstGeom prst="rect">
            <a:avLst/>
          </a:prstGeom>
          <a:noFill/>
          <a:ln>
            <a:noFill/>
          </a:ln>
        </p:spPr>
      </p:pic>
      <p:pic>
        <p:nvPicPr>
          <p:cNvPr id="1259" name="Google Shape;1259;p3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054474" y="2562275"/>
            <a:ext cx="673377" cy="563555"/>
          </a:xfrm>
          <a:prstGeom prst="rect">
            <a:avLst/>
          </a:prstGeom>
          <a:noFill/>
          <a:ln>
            <a:noFill/>
          </a:ln>
        </p:spPr>
      </p:pic>
      <p:pic>
        <p:nvPicPr>
          <p:cNvPr id="1260" name="Google Shape;1260;p36"/>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449375" y="2531675"/>
            <a:ext cx="673398" cy="624729"/>
          </a:xfrm>
          <a:prstGeom prst="rect">
            <a:avLst/>
          </a:prstGeom>
          <a:noFill/>
          <a:ln>
            <a:noFill/>
          </a:ln>
        </p:spPr>
      </p:pic>
      <p:pic>
        <p:nvPicPr>
          <p:cNvPr id="1261" name="Google Shape;1261;p36"/>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10360948" y="2560350"/>
            <a:ext cx="793201" cy="567398"/>
          </a:xfrm>
          <a:prstGeom prst="rect">
            <a:avLst/>
          </a:prstGeom>
          <a:noFill/>
          <a:ln>
            <a:noFill/>
          </a:ln>
        </p:spPr>
      </p:pic>
      <p:sp>
        <p:nvSpPr>
          <p:cNvPr id="1262" name="Google Shape;1262;p36"/>
          <p:cNvSpPr/>
          <p:nvPr/>
        </p:nvSpPr>
        <p:spPr>
          <a:xfrm>
            <a:off x="608949" y="5287742"/>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sng" strike="noStrike" kern="0" cap="none" spc="0" normalizeH="0" baseline="0" noProof="0">
                <a:ln>
                  <a:noFill/>
                </a:ln>
                <a:solidFill>
                  <a:srgbClr val="FFFFFF"/>
                </a:solidFill>
                <a:effectLst/>
                <a:uLnTx/>
                <a:uFillTx/>
                <a:latin typeface="Josefin Sans"/>
                <a:ea typeface="Josefin Sans"/>
                <a:cs typeface="Josefin Sans"/>
                <a:sym typeface="Josefin Sans"/>
                <a:hlinkClick r:id="rId8">
                  <a:extLst>
                    <a:ext uri="{A12FA001-AC4F-418D-AE19-62706E023703}">
                      <ahyp:hlinkClr xmlns:ahyp="http://schemas.microsoft.com/office/drawing/2018/hyperlinkcolor" val="tx"/>
                    </a:ext>
                  </a:extLst>
                </a:hlinkClick>
              </a:rPr>
              <a:t>Learn more</a:t>
            </a:r>
            <a:endParaRPr kumimoji="0" sz="18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263" name="Google Shape;1263;p36"/>
          <p:cNvSpPr/>
          <p:nvPr/>
        </p:nvSpPr>
        <p:spPr>
          <a:xfrm>
            <a:off x="2915849" y="5287742"/>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sng" strike="noStrike" kern="0" cap="none" spc="0" normalizeH="0" baseline="0" noProof="0">
                <a:ln>
                  <a:noFill/>
                </a:ln>
                <a:solidFill>
                  <a:srgbClr val="1B2E4F"/>
                </a:solidFill>
                <a:effectLst/>
                <a:uLnTx/>
                <a:uFillTx/>
                <a:latin typeface="Josefin Sans"/>
                <a:ea typeface="Josefin Sans"/>
                <a:cs typeface="Josefin Sans"/>
                <a:sym typeface="Josefin Sans"/>
                <a:hlinkClick r:id="rId9"/>
              </a:rPr>
              <a:t>Learn more</a:t>
            </a:r>
            <a:endParaRPr kumimoji="0" sz="18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264" name="Google Shape;1264;p36"/>
          <p:cNvSpPr/>
          <p:nvPr/>
        </p:nvSpPr>
        <p:spPr>
          <a:xfrm>
            <a:off x="5216874" y="5287742"/>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sng" strike="noStrike" kern="0" cap="none" spc="0" normalizeH="0" baseline="0" noProof="0">
                <a:ln>
                  <a:noFill/>
                </a:ln>
                <a:solidFill>
                  <a:srgbClr val="FFFFFF"/>
                </a:solidFill>
                <a:effectLst/>
                <a:uLnTx/>
                <a:uFillTx/>
                <a:latin typeface="Josefin Sans"/>
                <a:ea typeface="Josefin Sans"/>
                <a:cs typeface="Josefin Sans"/>
                <a:sym typeface="Josefin Sans"/>
                <a:hlinkClick r:id="rId10">
                  <a:extLst>
                    <a:ext uri="{A12FA001-AC4F-418D-AE19-62706E023703}">
                      <ahyp:hlinkClr xmlns:ahyp="http://schemas.microsoft.com/office/drawing/2018/hyperlinkcolor" val="tx"/>
                    </a:ext>
                  </a:extLst>
                </a:hlinkClick>
              </a:rPr>
              <a:t>Learn more</a:t>
            </a:r>
            <a:endParaRPr kumimoji="0" sz="18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265" name="Google Shape;1265;p36"/>
          <p:cNvSpPr/>
          <p:nvPr/>
        </p:nvSpPr>
        <p:spPr>
          <a:xfrm>
            <a:off x="7517899" y="5287742"/>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sng" strike="noStrike" kern="0" cap="none" spc="0" normalizeH="0" baseline="0" noProof="0">
                <a:ln>
                  <a:noFill/>
                </a:ln>
                <a:solidFill>
                  <a:srgbClr val="001F2E"/>
                </a:solidFill>
                <a:effectLst/>
                <a:uLnTx/>
                <a:uFillTx/>
                <a:latin typeface="Josefin Sans"/>
                <a:ea typeface="Josefin Sans"/>
                <a:cs typeface="Josefin Sans"/>
                <a:sym typeface="Josefin Sans"/>
                <a:hlinkClick r:id="rId11">
                  <a:extLst>
                    <a:ext uri="{A12FA001-AC4F-418D-AE19-62706E023703}">
                      <ahyp:hlinkClr xmlns:ahyp="http://schemas.microsoft.com/office/drawing/2018/hyperlinkcolor" val="tx"/>
                    </a:ext>
                  </a:extLst>
                </a:hlinkClick>
              </a:rPr>
              <a:t>Learn more</a:t>
            </a:r>
            <a:endParaRPr kumimoji="0" sz="18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p:txBody>
      </p:sp>
      <p:sp>
        <p:nvSpPr>
          <p:cNvPr id="1266" name="Google Shape;1266;p36"/>
          <p:cNvSpPr/>
          <p:nvPr/>
        </p:nvSpPr>
        <p:spPr>
          <a:xfrm>
            <a:off x="9884286" y="5287742"/>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sng" strike="noStrike" kern="0" cap="none" spc="0" normalizeH="0" baseline="0" noProof="0">
                <a:ln>
                  <a:noFill/>
                </a:ln>
                <a:solidFill>
                  <a:srgbClr val="1B2E4F"/>
                </a:solidFill>
                <a:effectLst/>
                <a:uLnTx/>
                <a:uFillTx/>
                <a:latin typeface="Josefin Sans"/>
                <a:ea typeface="Josefin Sans"/>
                <a:cs typeface="Josefin Sans"/>
                <a:sym typeface="Josefin Sans"/>
                <a:hlinkClick r:id="rId12"/>
              </a:rPr>
              <a:t>Learn more</a:t>
            </a:r>
            <a:endParaRPr kumimoji="0" sz="18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0"/>
        <p:cNvGrpSpPr/>
        <p:nvPr/>
      </p:nvGrpSpPr>
      <p:grpSpPr>
        <a:xfrm>
          <a:off x="0" y="0"/>
          <a:ext cx="0" cy="0"/>
          <a:chOff x="0" y="0"/>
          <a:chExt cx="0" cy="0"/>
        </a:xfrm>
      </p:grpSpPr>
      <p:sp>
        <p:nvSpPr>
          <p:cNvPr id="1271" name="Google Shape;1271;p118"/>
          <p:cNvSpPr/>
          <p:nvPr/>
        </p:nvSpPr>
        <p:spPr>
          <a:xfrm>
            <a:off x="972788" y="2025663"/>
            <a:ext cx="3976205" cy="218937"/>
          </a:xfrm>
          <a:prstGeom prst="rightArrow">
            <a:avLst>
              <a:gd name="adj1" fmla="val 50000"/>
              <a:gd name="adj2" fmla="val 50000"/>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272" name="Google Shape;1272;p118"/>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Technical Support &amp; Customer Success</a:t>
            </a:r>
            <a:endParaRPr>
              <a:latin typeface="Josefin Sans"/>
              <a:ea typeface="Josefin Sans"/>
              <a:cs typeface="Josefin Sans"/>
              <a:sym typeface="Josefin Sans"/>
            </a:endParaRPr>
          </a:p>
        </p:txBody>
      </p:sp>
      <p:sp>
        <p:nvSpPr>
          <p:cNvPr id="1273" name="Google Shape;1273;p118"/>
          <p:cNvSpPr/>
          <p:nvPr/>
        </p:nvSpPr>
        <p:spPr>
          <a:xfrm>
            <a:off x="369881" y="2211147"/>
            <a:ext cx="2224650" cy="3863248"/>
          </a:xfrm>
          <a:prstGeom prst="roundRect">
            <a:avLst>
              <a:gd name="adj" fmla="val 16667"/>
            </a:avLst>
          </a:prstGeom>
          <a:solidFill>
            <a:srgbClr val="ECF1F2"/>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01F2E"/>
                </a:solidFill>
                <a:effectLst/>
                <a:uLnTx/>
                <a:uFillTx/>
                <a:latin typeface="Josefin Sans"/>
                <a:ea typeface="Josefin Sans"/>
                <a:cs typeface="Josefin Sans"/>
                <a:sym typeface="Josefin Sans"/>
              </a:rPr>
              <a:t>Live Tech Support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Legendary technical support via email, phone, forums. Free standard support with every purchase.  </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274" name="Google Shape;1274;p118"/>
          <p:cNvSpPr/>
          <p:nvPr/>
        </p:nvSpPr>
        <p:spPr>
          <a:xfrm>
            <a:off x="2676778" y="2213898"/>
            <a:ext cx="2224650" cy="3863247"/>
          </a:xfrm>
          <a:prstGeom prst="roundRect">
            <a:avLst>
              <a:gd name="adj" fmla="val 16667"/>
            </a:avLst>
          </a:prstGeom>
          <a:solidFill>
            <a:srgbClr val="BEC4C7"/>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73642"/>
                </a:solidFill>
                <a:effectLst/>
                <a:uLnTx/>
                <a:uFillTx/>
                <a:latin typeface="Josefin Sans"/>
                <a:ea typeface="Josefin Sans"/>
                <a:cs typeface="Josefin Sans"/>
                <a:sym typeface="Josefin Sans"/>
              </a:rPr>
              <a:t>Knowledge Base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00000"/>
                </a:solidFill>
                <a:effectLst/>
                <a:uLnTx/>
                <a:uFillTx/>
                <a:latin typeface="Josefin Sans"/>
                <a:ea typeface="Josefin Sans"/>
                <a:cs typeface="Josefin Sans"/>
                <a:sym typeface="Josefin Sans"/>
              </a:rPr>
              <a:t>A repository of expert-written articles covering product troubleshooting, best practices, and tips &amp; tricks.</a:t>
            </a:r>
            <a:endParaRPr kumimoji="0" sz="1600" b="0" i="0" u="none" strike="noStrike" kern="0" cap="none" spc="0" normalizeH="0" baseline="0" noProof="0">
              <a:ln>
                <a:noFill/>
              </a:ln>
              <a:solidFill>
                <a:srgbClr val="344B5F"/>
              </a:solidFill>
              <a:effectLst/>
              <a:uLnTx/>
              <a:uFillTx/>
              <a:latin typeface="Josefin Sans"/>
              <a:ea typeface="Josefin Sans"/>
              <a:cs typeface="Josefin Sans"/>
              <a:sym typeface="Josefin Sans"/>
            </a:endParaRPr>
          </a:p>
        </p:txBody>
      </p:sp>
      <p:sp>
        <p:nvSpPr>
          <p:cNvPr id="1275" name="Google Shape;1275;p118"/>
          <p:cNvSpPr/>
          <p:nvPr/>
        </p:nvSpPr>
        <p:spPr>
          <a:xfrm>
            <a:off x="7278837" y="2229959"/>
            <a:ext cx="2224650" cy="3863248"/>
          </a:xfrm>
          <a:prstGeom prst="roundRect">
            <a:avLst>
              <a:gd name="adj" fmla="val 16667"/>
            </a:avLst>
          </a:prstGeom>
          <a:solidFill>
            <a:srgbClr val="E77E26"/>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8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8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8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8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8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83642"/>
                </a:solidFill>
                <a:effectLst/>
                <a:uLnTx/>
                <a:uFillTx/>
                <a:latin typeface="Josefin Sans"/>
                <a:ea typeface="Josefin Sans"/>
                <a:cs typeface="Josefin Sans"/>
                <a:sym typeface="Josefin Sans"/>
              </a:rPr>
              <a:t>Account Managers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8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83642"/>
                </a:solidFill>
                <a:effectLst/>
                <a:uLnTx/>
                <a:uFillTx/>
                <a:latin typeface="Josefin Sans"/>
                <a:ea typeface="Josefin Sans"/>
                <a:cs typeface="Josefin Sans"/>
                <a:sym typeface="Josefin Sans"/>
              </a:rPr>
              <a:t>Experienced account executives providing strategic guidance from pre-sales consultations through the entire lifecycle.</a:t>
            </a:r>
            <a:endParaRPr kumimoji="0" sz="1600" b="0" i="0" u="none" strike="noStrike" kern="0" cap="none" spc="0" normalizeH="0" baseline="0" noProof="0">
              <a:ln>
                <a:noFill/>
              </a:ln>
              <a:solidFill>
                <a:srgbClr val="083642"/>
              </a:solidFill>
              <a:effectLst/>
              <a:uLnTx/>
              <a:uFillTx/>
              <a:latin typeface="Josefin Sans"/>
              <a:ea typeface="Josefin Sans"/>
              <a:cs typeface="Josefin Sans"/>
              <a:sym typeface="Josefin Sans"/>
            </a:endParaRPr>
          </a:p>
        </p:txBody>
      </p:sp>
      <p:sp>
        <p:nvSpPr>
          <p:cNvPr id="1276" name="Google Shape;1276;p118"/>
          <p:cNvSpPr/>
          <p:nvPr/>
        </p:nvSpPr>
        <p:spPr>
          <a:xfrm>
            <a:off x="4977596" y="2229959"/>
            <a:ext cx="2224650" cy="3863248"/>
          </a:xfrm>
          <a:prstGeom prst="roundRect">
            <a:avLst>
              <a:gd name="adj" fmla="val 16667"/>
            </a:avLst>
          </a:prstGeom>
          <a:solidFill>
            <a:srgbClr val="748697"/>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Documentation </a:t>
            </a:r>
            <a:endParaRPr kumimoji="0" sz="16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FFFFFF"/>
                </a:solidFill>
                <a:effectLst/>
                <a:uLnTx/>
                <a:uFillTx/>
                <a:latin typeface="Josefin Sans"/>
                <a:ea typeface="Josefin Sans"/>
                <a:cs typeface="Josefin Sans"/>
                <a:sym typeface="Josefin Sans"/>
              </a:rPr>
              <a:t>Quick-start guides, in-depth manuals, and integration instructions for smooth deployment &amp; optimal performance.</a:t>
            </a: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277" name="Google Shape;1277;p118"/>
          <p:cNvSpPr/>
          <p:nvPr/>
        </p:nvSpPr>
        <p:spPr>
          <a:xfrm>
            <a:off x="9580078" y="2211147"/>
            <a:ext cx="2224650" cy="3863249"/>
          </a:xfrm>
          <a:prstGeom prst="roundRect">
            <a:avLst>
              <a:gd name="adj" fmla="val 16667"/>
            </a:avLst>
          </a:prstGeom>
          <a:solidFill>
            <a:srgbClr val="344B5F"/>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Premium Support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FFFFFF"/>
                </a:solidFill>
                <a:effectLst/>
                <a:uLnTx/>
                <a:uFillTx/>
                <a:latin typeface="Josefin Sans"/>
                <a:ea typeface="Josefin Sans"/>
                <a:cs typeface="Josefin Sans"/>
                <a:sym typeface="Josefin Sans"/>
              </a:rPr>
              <a:t>Combined advanced customer success and tailored technical support delivered by highly skilled professionals.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278" name="Google Shape;1278;p118"/>
          <p:cNvSpPr/>
          <p:nvPr/>
        </p:nvSpPr>
        <p:spPr>
          <a:xfrm>
            <a:off x="369881" y="192515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344B5F"/>
                </a:solidFill>
                <a:effectLst/>
                <a:uLnTx/>
                <a:uFillTx/>
                <a:latin typeface="Josefin Sans"/>
                <a:ea typeface="Josefin Sans"/>
                <a:cs typeface="Josefin Sans"/>
                <a:sym typeface="Josefin Sans"/>
              </a:rPr>
              <a:t>1</a:t>
            </a:r>
            <a:endParaRPr kumimoji="0" sz="1400" b="0" i="0" u="none" strike="noStrike" kern="0" cap="none" spc="0" normalizeH="0" baseline="0" noProof="0">
              <a:ln>
                <a:noFill/>
              </a:ln>
              <a:solidFill>
                <a:srgbClr val="344B5F"/>
              </a:solidFill>
              <a:effectLst/>
              <a:uLnTx/>
              <a:uFillTx/>
              <a:latin typeface="Josefin Sans"/>
              <a:ea typeface="Josefin Sans"/>
              <a:cs typeface="Josefin Sans"/>
              <a:sym typeface="Josefin Sans"/>
            </a:endParaRPr>
          </a:p>
        </p:txBody>
      </p:sp>
      <p:sp>
        <p:nvSpPr>
          <p:cNvPr id="1279" name="Google Shape;1279;p118"/>
          <p:cNvSpPr/>
          <p:nvPr/>
        </p:nvSpPr>
        <p:spPr>
          <a:xfrm>
            <a:off x="4986057" y="192515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344B5F"/>
                </a:solidFill>
                <a:effectLst/>
                <a:uLnTx/>
                <a:uFillTx/>
                <a:latin typeface="Josefin Sans"/>
                <a:ea typeface="Josefin Sans"/>
                <a:cs typeface="Josefin Sans"/>
                <a:sym typeface="Josefin Sans"/>
              </a:rPr>
              <a:t>2</a:t>
            </a:r>
            <a:endParaRPr kumimoji="0" sz="1400" b="0" i="0" u="none" strike="noStrike" kern="0" cap="none" spc="0" normalizeH="0" baseline="0" noProof="0">
              <a:ln>
                <a:noFill/>
              </a:ln>
              <a:solidFill>
                <a:srgbClr val="344B5F"/>
              </a:solidFill>
              <a:effectLst/>
              <a:uLnTx/>
              <a:uFillTx/>
              <a:latin typeface="Josefin Sans"/>
              <a:ea typeface="Josefin Sans"/>
              <a:cs typeface="Josefin Sans"/>
              <a:sym typeface="Josefin Sans"/>
            </a:endParaRPr>
          </a:p>
        </p:txBody>
      </p:sp>
      <p:sp>
        <p:nvSpPr>
          <p:cNvPr id="1280" name="Google Shape;1280;p118"/>
          <p:cNvSpPr/>
          <p:nvPr/>
        </p:nvSpPr>
        <p:spPr>
          <a:xfrm>
            <a:off x="7284704" y="192515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344B5F"/>
                </a:solidFill>
                <a:effectLst/>
                <a:uLnTx/>
                <a:uFillTx/>
                <a:latin typeface="Josefin Sans"/>
                <a:ea typeface="Josefin Sans"/>
                <a:cs typeface="Josefin Sans"/>
                <a:sym typeface="Josefin Sans"/>
              </a:rPr>
              <a:t>3</a:t>
            </a:r>
            <a:endParaRPr kumimoji="0" sz="1400" b="0" i="0" u="none" strike="noStrike" kern="0" cap="none" spc="0" normalizeH="0" baseline="0" noProof="0">
              <a:ln>
                <a:noFill/>
              </a:ln>
              <a:solidFill>
                <a:srgbClr val="344B5F"/>
              </a:solidFill>
              <a:effectLst/>
              <a:uLnTx/>
              <a:uFillTx/>
              <a:latin typeface="Josefin Sans"/>
              <a:ea typeface="Josefin Sans"/>
              <a:cs typeface="Josefin Sans"/>
              <a:sym typeface="Josefin Sans"/>
            </a:endParaRPr>
          </a:p>
        </p:txBody>
      </p:sp>
      <p:sp>
        <p:nvSpPr>
          <p:cNvPr id="1281" name="Google Shape;1281;p118"/>
          <p:cNvSpPr/>
          <p:nvPr/>
        </p:nvSpPr>
        <p:spPr>
          <a:xfrm>
            <a:off x="9592876" y="192515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344B5F"/>
                </a:solidFill>
                <a:effectLst/>
                <a:uLnTx/>
                <a:uFillTx/>
                <a:latin typeface="Josefin Sans"/>
                <a:ea typeface="Josefin Sans"/>
                <a:cs typeface="Josefin Sans"/>
                <a:sym typeface="Josefin Sans"/>
              </a:rPr>
              <a:t>4</a:t>
            </a:r>
            <a:endParaRPr kumimoji="0" sz="1400" b="0" i="0" u="none" strike="noStrike" kern="0" cap="none" spc="0" normalizeH="0" baseline="0" noProof="0">
              <a:ln>
                <a:noFill/>
              </a:ln>
              <a:solidFill>
                <a:srgbClr val="344B5F"/>
              </a:solidFill>
              <a:effectLst/>
              <a:uLnTx/>
              <a:uFillTx/>
              <a:latin typeface="Josefin Sans"/>
              <a:ea typeface="Josefin Sans"/>
              <a:cs typeface="Josefin Sans"/>
              <a:sym typeface="Josefin Sans"/>
            </a:endParaRPr>
          </a:p>
        </p:txBody>
      </p:sp>
      <p:pic>
        <p:nvPicPr>
          <p:cNvPr id="1282" name="Google Shape;1282;p11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212812" y="2852750"/>
            <a:ext cx="538774" cy="609603"/>
          </a:xfrm>
          <a:prstGeom prst="rect">
            <a:avLst/>
          </a:prstGeom>
          <a:noFill/>
          <a:ln>
            <a:noFill/>
          </a:ln>
        </p:spPr>
      </p:pic>
      <p:pic>
        <p:nvPicPr>
          <p:cNvPr id="1283" name="Google Shape;1283;p11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465785" y="2852750"/>
            <a:ext cx="640563" cy="609598"/>
          </a:xfrm>
          <a:prstGeom prst="rect">
            <a:avLst/>
          </a:prstGeom>
          <a:noFill/>
          <a:ln>
            <a:noFill/>
          </a:ln>
        </p:spPr>
      </p:pic>
      <p:pic>
        <p:nvPicPr>
          <p:cNvPr id="1284" name="Google Shape;1284;p11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820737" y="2833400"/>
            <a:ext cx="538777" cy="648300"/>
          </a:xfrm>
          <a:prstGeom prst="rect">
            <a:avLst/>
          </a:prstGeom>
          <a:noFill/>
          <a:ln>
            <a:noFill/>
          </a:ln>
        </p:spPr>
      </p:pic>
      <p:pic>
        <p:nvPicPr>
          <p:cNvPr id="1285" name="Google Shape;1285;p118"/>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8086363" y="2841800"/>
            <a:ext cx="609598" cy="631501"/>
          </a:xfrm>
          <a:prstGeom prst="rect">
            <a:avLst/>
          </a:prstGeom>
          <a:noFill/>
          <a:ln>
            <a:noFill/>
          </a:ln>
        </p:spPr>
      </p:pic>
      <p:pic>
        <p:nvPicPr>
          <p:cNvPr id="1286" name="Google Shape;1286;p118"/>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10372105" y="2840699"/>
            <a:ext cx="640573" cy="63369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8"/>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t>Security &amp; Compliance</a:t>
            </a:r>
            <a:endParaRPr/>
          </a:p>
        </p:txBody>
      </p:sp>
      <p:sp>
        <p:nvSpPr>
          <p:cNvPr id="495" name="Google Shape;495;p38"/>
          <p:cNvSpPr txBox="1">
            <a:spLocks noGrp="1"/>
          </p:cNvSpPr>
          <p:nvPr>
            <p:ph type="body" idx="1"/>
          </p:nvPr>
        </p:nvSpPr>
        <p:spPr>
          <a:xfrm>
            <a:off x="838200" y="1209457"/>
            <a:ext cx="6723743" cy="3932994"/>
          </a:xfrm>
          <a:prstGeom prst="rect">
            <a:avLst/>
          </a:prstGeom>
          <a:noFill/>
          <a:ln>
            <a:noFill/>
          </a:ln>
        </p:spPr>
        <p:txBody>
          <a:bodyPr spcFirstLastPara="1" wrap="square" lIns="91425" tIns="45700" rIns="91425" bIns="45700" anchor="t" anchorCtr="0">
            <a:normAutofit fontScale="92500"/>
          </a:bodyPr>
          <a:lstStyle/>
          <a:p>
            <a:pPr marL="457200" lvl="0" indent="-457200" algn="l" rtl="0">
              <a:lnSpc>
                <a:spcPct val="90000"/>
              </a:lnSpc>
              <a:spcBef>
                <a:spcPts val="0"/>
              </a:spcBef>
              <a:spcAft>
                <a:spcPts val="0"/>
              </a:spcAft>
              <a:buClr>
                <a:schemeClr val="dk1"/>
              </a:buClr>
              <a:buSzPct val="108108"/>
              <a:buFont typeface="Arial"/>
              <a:buChar char="•"/>
            </a:pPr>
            <a:r>
              <a:rPr lang="en-US">
                <a:latin typeface="Josefin Sans"/>
                <a:ea typeface="Josefin Sans"/>
                <a:cs typeface="Josefin Sans"/>
                <a:sym typeface="Josefin Sans"/>
              </a:rPr>
              <a:t>Our cloud platform is SOC2 Type II certified</a:t>
            </a:r>
            <a:endParaRPr>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ct val="108108"/>
              <a:buFont typeface="Arial"/>
              <a:buChar char="•"/>
            </a:pPr>
            <a:r>
              <a:rPr lang="en-US">
                <a:latin typeface="Josefin Sans"/>
                <a:ea typeface="Josefin Sans"/>
                <a:cs typeface="Josefin Sans"/>
                <a:sym typeface="Josefin Sans"/>
              </a:rPr>
              <a:t>Our website and payment systems are PCI-DSS certified</a:t>
            </a:r>
            <a:endParaRPr>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ct val="108108"/>
              <a:buFont typeface="Arial"/>
              <a:buChar char="•"/>
            </a:pPr>
            <a:r>
              <a:rPr lang="en-US">
                <a:latin typeface="Josefin Sans"/>
                <a:ea typeface="Josefin Sans"/>
                <a:cs typeface="Josefin Sans"/>
                <a:sym typeface="Josefin Sans"/>
              </a:rPr>
              <a:t>Data encrypted in transit and at rest using strong ciphers</a:t>
            </a:r>
            <a:endParaRPr>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ct val="108108"/>
              <a:buFont typeface="Arial"/>
              <a:buChar char="•"/>
            </a:pPr>
            <a:r>
              <a:rPr lang="en-US">
                <a:latin typeface="Josefin Sans"/>
                <a:ea typeface="Josefin Sans"/>
                <a:cs typeface="Josefin Sans"/>
                <a:sym typeface="Josefin Sans"/>
              </a:rPr>
              <a:t>Multi-factor authentication (MFA) and Single Sign On (SSO)</a:t>
            </a:r>
            <a:endParaRPr>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ct val="108108"/>
              <a:buFont typeface="Arial"/>
              <a:buChar char="•"/>
            </a:pPr>
            <a:r>
              <a:rPr lang="en-US">
                <a:latin typeface="Josefin Sans"/>
                <a:ea typeface="Josefin Sans"/>
                <a:cs typeface="Josefin Sans"/>
                <a:sym typeface="Josefin Sans"/>
              </a:rPr>
              <a:t>Physical infrastructure provided by Amazon Web Services.</a:t>
            </a:r>
            <a:endParaRPr>
              <a:latin typeface="Josefin Sans"/>
              <a:ea typeface="Josefin Sans"/>
              <a:cs typeface="Josefin Sans"/>
              <a:sym typeface="Josefin Sans"/>
            </a:endParaRPr>
          </a:p>
        </p:txBody>
      </p:sp>
      <p:pic>
        <p:nvPicPr>
          <p:cNvPr id="496" name="Google Shape;496;p38" descr="A blue circle with white text&#10;&#10;Description automatically generated"/>
          <p:cNvPicPr preferRelativeResize="0"/>
          <p:nvPr/>
        </p:nvPicPr>
        <p:blipFill rotWithShape="1">
          <a:blip r:embed="rId3">
            <a:alphaModFix/>
          </a:blip>
          <a:srcRect/>
          <a:stretch/>
        </p:blipFill>
        <p:spPr>
          <a:xfrm>
            <a:off x="9132125" y="2289393"/>
            <a:ext cx="1673959" cy="1627355"/>
          </a:xfrm>
          <a:prstGeom prst="rect">
            <a:avLst/>
          </a:prstGeom>
          <a:noFill/>
          <a:ln>
            <a:noFill/>
          </a:ln>
          <a:effectLst>
            <a:outerShdw blurRad="50800" dist="38100" algn="l" rotWithShape="0">
              <a:srgbClr val="000000">
                <a:alpha val="40000"/>
              </a:srgbClr>
            </a:outerShdw>
          </a:effectLst>
        </p:spPr>
      </p:pic>
      <p:pic>
        <p:nvPicPr>
          <p:cNvPr id="497" name="Google Shape;497;p38" descr="A green check mark and white text&#10;&#10;Description automatically generated"/>
          <p:cNvPicPr preferRelativeResize="0"/>
          <p:nvPr/>
        </p:nvPicPr>
        <p:blipFill rotWithShape="1">
          <a:blip r:embed="rId4">
            <a:alphaModFix/>
          </a:blip>
          <a:srcRect/>
          <a:stretch/>
        </p:blipFill>
        <p:spPr>
          <a:xfrm>
            <a:off x="9132125" y="4018349"/>
            <a:ext cx="1673959" cy="1627355"/>
          </a:xfrm>
          <a:prstGeom prst="rect">
            <a:avLst/>
          </a:prstGeom>
          <a:noFill/>
          <a:ln>
            <a:noFill/>
          </a:ln>
          <a:effectLst>
            <a:outerShdw blurRad="50800" dist="38100" dir="2700000" algn="tl" rotWithShape="0">
              <a:srgbClr val="000000">
                <a:alpha val="40000"/>
              </a:srgbClr>
            </a:outerShdw>
          </a:effectLst>
        </p:spPr>
      </p:pic>
      <p:pic>
        <p:nvPicPr>
          <p:cNvPr id="498" name="Google Shape;498;p3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132125" y="510361"/>
            <a:ext cx="1673959" cy="1677431"/>
          </a:xfrm>
          <a:prstGeom prst="rect">
            <a:avLst/>
          </a:prstGeom>
          <a:noFill/>
          <a:ln>
            <a:noFill/>
          </a:ln>
          <a:effectLst>
            <a:outerShdw blurRad="50800" dist="38100" dir="2700000" algn="tl" rotWithShape="0">
              <a:srgbClr val="000000">
                <a:alpha val="40000"/>
              </a:srgbClr>
            </a:outerShdw>
          </a:effectLst>
        </p:spPr>
      </p:pic>
      <p:sp>
        <p:nvSpPr>
          <p:cNvPr id="499" name="Google Shape;499;p38"/>
          <p:cNvSpPr/>
          <p:nvPr/>
        </p:nvSpPr>
        <p:spPr>
          <a:xfrm>
            <a:off x="630936" y="5665467"/>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sng" strike="noStrike" kern="0" cap="none" spc="0" normalizeH="0" baseline="0" noProof="0">
                <a:ln>
                  <a:noFill/>
                </a:ln>
                <a:solidFill>
                  <a:srgbClr val="000000"/>
                </a:solidFill>
                <a:effectLst/>
                <a:uLnTx/>
                <a:uFillTx/>
                <a:latin typeface="Josefin Sans"/>
                <a:ea typeface="Josefin Sans"/>
                <a:cs typeface="Josefin Sans"/>
                <a:sym typeface="Josefin Sans"/>
                <a:hlinkClick r:id="rId6">
                  <a:extLst>
                    <a:ext uri="{A12FA001-AC4F-418D-AE19-62706E023703}">
                      <ahyp:hlinkClr xmlns:ahyp="http://schemas.microsoft.com/office/drawing/2018/hyperlinkcolor" val="tx"/>
                    </a:ext>
                  </a:extLst>
                </a:hlinkClick>
              </a:rPr>
              <a:t>Learn more</a:t>
            </a:r>
            <a:endParaRPr kumimoji="0" sz="18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18"/>
          <p:cNvSpPr txBox="1">
            <a:spLocks noGrp="1"/>
          </p:cNvSpPr>
          <p:nvPr>
            <p:ph type="title" idx="4294967295"/>
          </p:nvPr>
        </p:nvSpPr>
        <p:spPr>
          <a:xfrm>
            <a:off x="452691" y="365125"/>
            <a:ext cx="11739310" cy="889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Josefin Sans"/>
              <a:buNone/>
            </a:pPr>
            <a:r>
              <a:rPr lang="en-US"/>
              <a:t>Compliance with International Standards</a:t>
            </a:r>
            <a:endParaRPr/>
          </a:p>
        </p:txBody>
      </p:sp>
      <p:grpSp>
        <p:nvGrpSpPr>
          <p:cNvPr id="16" name="Group 15">
            <a:extLst>
              <a:ext uri="{FF2B5EF4-FFF2-40B4-BE49-F238E27FC236}">
                <a16:creationId xmlns:a16="http://schemas.microsoft.com/office/drawing/2014/main" id="{FE9CFECB-12C5-C281-CF70-8A17FF1AFFC7}"/>
              </a:ext>
            </a:extLst>
          </p:cNvPr>
          <p:cNvGrpSpPr/>
          <p:nvPr/>
        </p:nvGrpSpPr>
        <p:grpSpPr>
          <a:xfrm>
            <a:off x="7430048" y="5348924"/>
            <a:ext cx="3414780" cy="1012381"/>
            <a:chOff x="5685136" y="5382480"/>
            <a:chExt cx="3414780" cy="1012381"/>
          </a:xfrm>
        </p:grpSpPr>
        <p:pic>
          <p:nvPicPr>
            <p:cNvPr id="506" name="Google Shape;506;p1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685136" y="5382480"/>
              <a:ext cx="3414780" cy="1012381"/>
            </a:xfrm>
            <a:prstGeom prst="rect">
              <a:avLst/>
            </a:prstGeom>
            <a:noFill/>
            <a:ln>
              <a:noFill/>
            </a:ln>
          </p:spPr>
        </p:pic>
        <p:sp>
          <p:nvSpPr>
            <p:cNvPr id="507" name="Google Shape;507;p18"/>
            <p:cNvSpPr txBox="1"/>
            <p:nvPr/>
          </p:nvSpPr>
          <p:spPr>
            <a:xfrm>
              <a:off x="7423174" y="5400415"/>
              <a:ext cx="1389755" cy="9543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r>
                <a:rPr kumimoji="0" lang="en-US" sz="1867" b="0" i="0" u="none" strike="noStrike" kern="0" cap="none" spc="0" normalizeH="0" baseline="0" noProof="0">
                  <a:ln>
                    <a:noFill/>
                  </a:ln>
                  <a:solidFill>
                    <a:srgbClr val="525252"/>
                  </a:solidFill>
                  <a:effectLst/>
                  <a:uLnTx/>
                  <a:uFillTx/>
                  <a:latin typeface="Josefin Sans"/>
                  <a:ea typeface="Josefin Sans"/>
                  <a:cs typeface="Josefin Sans"/>
                  <a:sym typeface="Josefin Sans"/>
                </a:rPr>
                <a:t>EudraLex</a:t>
              </a:r>
              <a:br>
                <a:rPr kumimoji="0" lang="en-US" sz="1867" b="0" i="0" u="none" strike="noStrike" kern="0" cap="none" spc="0" normalizeH="0" baseline="0" noProof="0">
                  <a:ln>
                    <a:noFill/>
                  </a:ln>
                  <a:solidFill>
                    <a:srgbClr val="525252"/>
                  </a:solidFill>
                  <a:effectLst/>
                  <a:uLnTx/>
                  <a:uFillTx/>
                  <a:latin typeface="Josefin Sans"/>
                  <a:ea typeface="Josefin Sans"/>
                  <a:cs typeface="Josefin Sans"/>
                  <a:sym typeface="Josefin Sans"/>
                </a:rPr>
              </a:br>
              <a:r>
                <a:rPr kumimoji="0" lang="en-US" sz="1867" b="0" i="0" u="none" strike="noStrike" kern="0" cap="none" spc="0" normalizeH="0" baseline="0" noProof="0">
                  <a:ln>
                    <a:noFill/>
                  </a:ln>
                  <a:solidFill>
                    <a:srgbClr val="525252"/>
                  </a:solidFill>
                  <a:effectLst/>
                  <a:uLnTx/>
                  <a:uFillTx/>
                  <a:latin typeface="Josefin Sans"/>
                  <a:ea typeface="Josefin Sans"/>
                  <a:cs typeface="Josefin Sans"/>
                  <a:sym typeface="Josefin Sans"/>
                </a:rPr>
                <a:t>Volume 4</a:t>
              </a:r>
              <a:br>
                <a:rPr kumimoji="0" lang="en-US" sz="1867" b="0" i="0" u="none" strike="noStrike" kern="0" cap="none" spc="0" normalizeH="0" baseline="0" noProof="0">
                  <a:ln>
                    <a:noFill/>
                  </a:ln>
                  <a:solidFill>
                    <a:srgbClr val="525252"/>
                  </a:solidFill>
                  <a:effectLst/>
                  <a:uLnTx/>
                  <a:uFillTx/>
                  <a:latin typeface="Josefin Sans"/>
                  <a:ea typeface="Josefin Sans"/>
                  <a:cs typeface="Josefin Sans"/>
                  <a:sym typeface="Josefin Sans"/>
                </a:rPr>
              </a:br>
              <a:r>
                <a:rPr kumimoji="0" lang="en-US" sz="1867" b="0" i="0" u="none" strike="noStrike" kern="0" cap="none" spc="0" normalizeH="0" baseline="0" noProof="0">
                  <a:ln>
                    <a:noFill/>
                  </a:ln>
                  <a:solidFill>
                    <a:srgbClr val="525252"/>
                  </a:solidFill>
                  <a:effectLst/>
                  <a:uLnTx/>
                  <a:uFillTx/>
                  <a:latin typeface="Josefin Sans"/>
                  <a:ea typeface="Josefin Sans"/>
                  <a:cs typeface="Josefin Sans"/>
                  <a:sym typeface="Josefin Sans"/>
                </a:rPr>
                <a:t>Part I &amp; II</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pic>
        <p:nvPicPr>
          <p:cNvPr id="508" name="Google Shape;508;p1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649011" y="1601469"/>
            <a:ext cx="1445428" cy="1430413"/>
          </a:xfrm>
          <a:prstGeom prst="rect">
            <a:avLst/>
          </a:prstGeom>
          <a:noFill/>
          <a:ln>
            <a:noFill/>
          </a:ln>
        </p:spPr>
      </p:pic>
      <p:grpSp>
        <p:nvGrpSpPr>
          <p:cNvPr id="511" name="Google Shape;511;p18"/>
          <p:cNvGrpSpPr/>
          <p:nvPr/>
        </p:nvGrpSpPr>
        <p:grpSpPr>
          <a:xfrm>
            <a:off x="408742" y="2958788"/>
            <a:ext cx="1798141" cy="1370353"/>
            <a:chOff x="2673021" y="2561294"/>
            <a:chExt cx="1348606" cy="1027765"/>
          </a:xfrm>
        </p:grpSpPr>
        <p:pic>
          <p:nvPicPr>
            <p:cNvPr id="512" name="Google Shape;512;p18" descr="Norme 21 CFR Part 11, le guide COMPLET pour les industriels"/>
            <p:cNvPicPr preferRelativeResize="0"/>
            <p:nvPr/>
          </p:nvPicPr>
          <p:blipFill rotWithShape="1">
            <a:blip r:embed="rId5" cstate="screen">
              <a:alphaModFix/>
              <a:extLst>
                <a:ext uri="{28A0092B-C50C-407E-A947-70E740481C1C}">
                  <a14:useLocalDpi xmlns:a14="http://schemas.microsoft.com/office/drawing/2010/main"/>
                </a:ext>
              </a:extLst>
            </a:blip>
            <a:srcRect b="33092"/>
            <a:stretch/>
          </p:blipFill>
          <p:spPr>
            <a:xfrm>
              <a:off x="2673021" y="2561294"/>
              <a:ext cx="1205200" cy="508010"/>
            </a:xfrm>
            <a:prstGeom prst="rect">
              <a:avLst/>
            </a:prstGeom>
            <a:noFill/>
            <a:ln>
              <a:noFill/>
            </a:ln>
          </p:spPr>
        </p:pic>
        <p:sp>
          <p:nvSpPr>
            <p:cNvPr id="513" name="Google Shape;513;p18"/>
            <p:cNvSpPr txBox="1"/>
            <p:nvPr/>
          </p:nvSpPr>
          <p:spPr>
            <a:xfrm>
              <a:off x="2677200" y="3088826"/>
              <a:ext cx="1344427" cy="500233"/>
            </a:xfrm>
            <a:prstGeom prst="rect">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r>
                <a:rPr kumimoji="0" lang="en-US" sz="1867" b="0" i="0" u="none" strike="noStrike" kern="0" cap="none" spc="0" normalizeH="0" baseline="0" noProof="0">
                  <a:ln>
                    <a:noFill/>
                  </a:ln>
                  <a:solidFill>
                    <a:srgbClr val="001F2E"/>
                  </a:solidFill>
                  <a:effectLst/>
                  <a:uLnTx/>
                  <a:uFillTx/>
                  <a:latin typeface="Josefin Sans"/>
                  <a:ea typeface="Josefin Sans"/>
                  <a:cs typeface="Josefin Sans"/>
                  <a:sym typeface="Josefin Sans"/>
                </a:rPr>
                <a:t>Guidance on Data Integrity</a:t>
              </a:r>
              <a:endParaRPr kumimoji="0" sz="16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p:txBody>
        </p:sp>
      </p:grpSp>
      <p:pic>
        <p:nvPicPr>
          <p:cNvPr id="515" name="Google Shape;515;p18" descr="GDPR, une opportunité à ne pas manquer - Netheos"/>
          <p:cNvPicPr preferRelativeResize="0"/>
          <p:nvPr/>
        </p:nvPicPr>
        <p:blipFill rotWithShape="1">
          <a:blip r:embed="rId6">
            <a:alphaModFix/>
          </a:blip>
          <a:srcRect/>
          <a:stretch/>
        </p:blipFill>
        <p:spPr>
          <a:xfrm>
            <a:off x="5754567" y="3643966"/>
            <a:ext cx="2163103" cy="1447312"/>
          </a:xfrm>
          <a:prstGeom prst="rect">
            <a:avLst/>
          </a:prstGeom>
          <a:noFill/>
          <a:ln>
            <a:noFill/>
          </a:ln>
        </p:spPr>
      </p:pic>
      <p:pic>
        <p:nvPicPr>
          <p:cNvPr id="520" name="Google Shape;520;p18"/>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8389232" y="3643965"/>
            <a:ext cx="2984150" cy="1447312"/>
          </a:xfrm>
          <a:prstGeom prst="rect">
            <a:avLst/>
          </a:prstGeom>
          <a:noFill/>
          <a:ln>
            <a:noFill/>
          </a:ln>
        </p:spPr>
      </p:pic>
      <p:pic>
        <p:nvPicPr>
          <p:cNvPr id="3" name="Picture 2" descr="A blue text on a black background&#10;&#10;AI-generated content may be incorrect.">
            <a:extLst>
              <a:ext uri="{FF2B5EF4-FFF2-40B4-BE49-F238E27FC236}">
                <a16:creationId xmlns:a16="http://schemas.microsoft.com/office/drawing/2014/main" id="{DB258934-39B6-D554-9DD8-DD4AB56DBA6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180726" y="1629606"/>
            <a:ext cx="1394771" cy="1394771"/>
          </a:xfrm>
          <a:prstGeom prst="rect">
            <a:avLst/>
          </a:prstGeom>
        </p:spPr>
      </p:pic>
      <p:pic>
        <p:nvPicPr>
          <p:cNvPr id="5" name="Picture 4" descr="A blue text on a black background&#10;&#10;AI-generated content may be incorrect.">
            <a:extLst>
              <a:ext uri="{FF2B5EF4-FFF2-40B4-BE49-F238E27FC236}">
                <a16:creationId xmlns:a16="http://schemas.microsoft.com/office/drawing/2014/main" id="{25B8BC04-766D-B02D-4342-0B672DF287F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661783" y="1629605"/>
            <a:ext cx="1394771" cy="1394771"/>
          </a:xfrm>
          <a:prstGeom prst="rect">
            <a:avLst/>
          </a:prstGeom>
        </p:spPr>
      </p:pic>
      <p:pic>
        <p:nvPicPr>
          <p:cNvPr id="7" name="Picture 6" descr="A blue text and globe on a black background&#10;&#10;AI-generated content may be incorrect.">
            <a:extLst>
              <a:ext uri="{FF2B5EF4-FFF2-40B4-BE49-F238E27FC236}">
                <a16:creationId xmlns:a16="http://schemas.microsoft.com/office/drawing/2014/main" id="{2FB64510-954A-CE4E-28EF-929A532A41E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122979" y="1637330"/>
            <a:ext cx="1324401" cy="1324401"/>
          </a:xfrm>
          <a:prstGeom prst="rect">
            <a:avLst/>
          </a:prstGeom>
        </p:spPr>
      </p:pic>
      <p:pic>
        <p:nvPicPr>
          <p:cNvPr id="9" name="Picture 8" descr="A blue square with white text&#10;&#10;AI-generated content may be incorrect.">
            <a:extLst>
              <a:ext uri="{FF2B5EF4-FFF2-40B4-BE49-F238E27FC236}">
                <a16:creationId xmlns:a16="http://schemas.microsoft.com/office/drawing/2014/main" id="{70C85069-7445-7D42-663A-DF19AC72139F}"/>
              </a:ext>
            </a:extLst>
          </p:cNvPr>
          <p:cNvPicPr>
            <a:picLocks noChangeAspect="1"/>
          </p:cNvPicPr>
          <p:nvPr/>
        </p:nvPicPr>
        <p:blipFill>
          <a:blip r:embed="rId11"/>
          <a:stretch>
            <a:fillRect/>
          </a:stretch>
        </p:blipFill>
        <p:spPr>
          <a:xfrm>
            <a:off x="3308212" y="3427463"/>
            <a:ext cx="2119896" cy="1722415"/>
          </a:xfrm>
          <a:prstGeom prst="rect">
            <a:avLst/>
          </a:prstGeom>
        </p:spPr>
      </p:pic>
      <p:pic>
        <p:nvPicPr>
          <p:cNvPr id="11" name="Picture 10" descr="A blue stamp with text&#10;&#10;AI-generated content may be incorrect.">
            <a:extLst>
              <a:ext uri="{FF2B5EF4-FFF2-40B4-BE49-F238E27FC236}">
                <a16:creationId xmlns:a16="http://schemas.microsoft.com/office/drawing/2014/main" id="{C93DD550-4273-DA24-EE37-5EB2F402874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494988" y="5259372"/>
            <a:ext cx="1169274" cy="1169274"/>
          </a:xfrm>
          <a:prstGeom prst="rect">
            <a:avLst/>
          </a:prstGeom>
        </p:spPr>
      </p:pic>
      <p:pic>
        <p:nvPicPr>
          <p:cNvPr id="13" name="Picture 12" descr="A blue and black logo&#10;&#10;AI-generated content may be incorrect.">
            <a:extLst>
              <a:ext uri="{FF2B5EF4-FFF2-40B4-BE49-F238E27FC236}">
                <a16:creationId xmlns:a16="http://schemas.microsoft.com/office/drawing/2014/main" id="{B4C1FF08-73E0-BC36-024B-81523A735C67}"/>
              </a:ext>
            </a:extLst>
          </p:cNvPr>
          <p:cNvPicPr>
            <a:picLocks noChangeAspect="1"/>
          </p:cNvPicPr>
          <p:nvPr/>
        </p:nvPicPr>
        <p:blipFill>
          <a:blip r:embed="rId13"/>
          <a:stretch>
            <a:fillRect/>
          </a:stretch>
        </p:blipFill>
        <p:spPr>
          <a:xfrm>
            <a:off x="487734" y="1364753"/>
            <a:ext cx="1614227" cy="1614227"/>
          </a:xfrm>
          <a:prstGeom prst="rect">
            <a:avLst/>
          </a:prstGeom>
        </p:spPr>
      </p:pic>
      <p:pic>
        <p:nvPicPr>
          <p:cNvPr id="15" name="Picture 14" descr="A blue medical symbol with text&#10;&#10;AI-generated content may be incorrect.">
            <a:extLst>
              <a:ext uri="{FF2B5EF4-FFF2-40B4-BE49-F238E27FC236}">
                <a16:creationId xmlns:a16="http://schemas.microsoft.com/office/drawing/2014/main" id="{DF7FBE23-097B-92F1-6561-652FBCE2D963}"/>
              </a:ext>
            </a:extLst>
          </p:cNvPr>
          <p:cNvPicPr>
            <a:picLocks noChangeAspect="1"/>
          </p:cNvPicPr>
          <p:nvPr/>
        </p:nvPicPr>
        <p:blipFill>
          <a:blip r:embed="rId14"/>
          <a:stretch>
            <a:fillRect/>
          </a:stretch>
        </p:blipFill>
        <p:spPr>
          <a:xfrm>
            <a:off x="2913929" y="1513569"/>
            <a:ext cx="2318155" cy="1783892"/>
          </a:xfrm>
          <a:prstGeom prst="rect">
            <a:avLst/>
          </a:prstGeom>
        </p:spPr>
      </p:pic>
      <p:pic>
        <p:nvPicPr>
          <p:cNvPr id="18" name="Picture 17" descr="A white circle with black text&#10;&#10;AI-generated content may be incorrect.">
            <a:extLst>
              <a:ext uri="{FF2B5EF4-FFF2-40B4-BE49-F238E27FC236}">
                <a16:creationId xmlns:a16="http://schemas.microsoft.com/office/drawing/2014/main" id="{19925694-6BE8-9439-479B-F3BEBA007DFC}"/>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977479" y="5299059"/>
            <a:ext cx="1167100" cy="1167100"/>
          </a:xfrm>
          <a:prstGeom prst="rect">
            <a:avLst/>
          </a:prstGeom>
        </p:spPr>
      </p:pic>
      <p:pic>
        <p:nvPicPr>
          <p:cNvPr id="20" name="Picture 19" descr="A black background with white text&#10;&#10;AI-generated content may be incorrect.">
            <a:extLst>
              <a:ext uri="{FF2B5EF4-FFF2-40B4-BE49-F238E27FC236}">
                <a16:creationId xmlns:a16="http://schemas.microsoft.com/office/drawing/2014/main" id="{0033D266-C6EE-F191-931A-0C1B7ED364AF}"/>
              </a:ext>
            </a:extLst>
          </p:cNvPr>
          <p:cNvPicPr>
            <a:picLocks noChangeAspect="1"/>
          </p:cNvPicPr>
          <p:nvPr/>
        </p:nvPicPr>
        <p:blipFill>
          <a:blip r:embed="rId16"/>
          <a:stretch>
            <a:fillRect/>
          </a:stretch>
        </p:blipFill>
        <p:spPr>
          <a:xfrm>
            <a:off x="634336" y="4054780"/>
            <a:ext cx="2438095" cy="243809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7"/>
          <p:cNvSpPr/>
          <p:nvPr/>
        </p:nvSpPr>
        <p:spPr>
          <a:xfrm>
            <a:off x="10016933" y="5982542"/>
            <a:ext cx="2086976" cy="85955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
        <p:nvSpPr>
          <p:cNvPr id="685" name="Google Shape;685;p7"/>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Representative Customers</a:t>
            </a:r>
            <a:endParaRPr>
              <a:latin typeface="Josefin Sans"/>
              <a:ea typeface="Josefin Sans"/>
              <a:cs typeface="Josefin Sans"/>
              <a:sym typeface="Josefin Sans"/>
            </a:endParaRPr>
          </a:p>
        </p:txBody>
      </p:sp>
      <p:sp>
        <p:nvSpPr>
          <p:cNvPr id="686" name="Google Shape;686;p7"/>
          <p:cNvSpPr/>
          <p:nvPr/>
        </p:nvSpPr>
        <p:spPr>
          <a:xfrm>
            <a:off x="380997" y="3315347"/>
            <a:ext cx="11430002" cy="853171"/>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
        <p:nvSpPr>
          <p:cNvPr id="687" name="Google Shape;687;p7"/>
          <p:cNvSpPr/>
          <p:nvPr/>
        </p:nvSpPr>
        <p:spPr>
          <a:xfrm>
            <a:off x="381000" y="2241107"/>
            <a:ext cx="11430002" cy="859556"/>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
        <p:nvSpPr>
          <p:cNvPr id="688" name="Google Shape;688;p7"/>
          <p:cNvSpPr/>
          <p:nvPr/>
        </p:nvSpPr>
        <p:spPr>
          <a:xfrm>
            <a:off x="380999" y="1164602"/>
            <a:ext cx="11429996" cy="859556"/>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
        <p:nvSpPr>
          <p:cNvPr id="689" name="Google Shape;689;p7"/>
          <p:cNvSpPr/>
          <p:nvPr/>
        </p:nvSpPr>
        <p:spPr>
          <a:xfrm>
            <a:off x="381000" y="4394117"/>
            <a:ext cx="11430002" cy="859556"/>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
        <p:nvSpPr>
          <p:cNvPr id="690" name="Google Shape;690;p7"/>
          <p:cNvSpPr/>
          <p:nvPr/>
        </p:nvSpPr>
        <p:spPr>
          <a:xfrm>
            <a:off x="380996" y="5470620"/>
            <a:ext cx="11430002" cy="859556"/>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
        <p:nvSpPr>
          <p:cNvPr id="691" name="Google Shape;691;p7"/>
          <p:cNvSpPr/>
          <p:nvPr/>
        </p:nvSpPr>
        <p:spPr>
          <a:xfrm>
            <a:off x="369881" y="1163992"/>
            <a:ext cx="1457131" cy="859524"/>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1F2E"/>
                </a:solidFill>
                <a:latin typeface="Josefin Sans"/>
                <a:ea typeface="Josefin Sans"/>
                <a:cs typeface="Josefin Sans"/>
                <a:sym typeface="Josefin Sans"/>
              </a:rPr>
              <a:t>Energy, Industrial &amp; Transport</a:t>
            </a:r>
            <a:endParaRPr sz="1400" b="0" i="0" u="none" strike="noStrike" cap="none">
              <a:solidFill>
                <a:srgbClr val="000000"/>
              </a:solidFill>
              <a:latin typeface="Josefin Sans"/>
              <a:ea typeface="Josefin Sans"/>
              <a:cs typeface="Josefin Sans"/>
              <a:sym typeface="Josefin Sans"/>
            </a:endParaRPr>
          </a:p>
        </p:txBody>
      </p:sp>
      <p:sp>
        <p:nvSpPr>
          <p:cNvPr id="692" name="Google Shape;692;p7"/>
          <p:cNvSpPr/>
          <p:nvPr/>
        </p:nvSpPr>
        <p:spPr>
          <a:xfrm>
            <a:off x="369881" y="2240649"/>
            <a:ext cx="1457131" cy="859524"/>
          </a:xfrm>
          <a:prstGeom prst="rect">
            <a:avLst/>
          </a:prstGeom>
          <a:solidFill>
            <a:srgbClr val="FDCB26"/>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1F2E"/>
                </a:solidFill>
                <a:latin typeface="Josefin Sans"/>
                <a:ea typeface="Josefin Sans"/>
                <a:cs typeface="Josefin Sans"/>
                <a:sym typeface="Josefin Sans"/>
              </a:rPr>
              <a:t>Financial &amp; Business Services</a:t>
            </a:r>
            <a:endParaRPr sz="1400" b="0" i="0" u="none" strike="noStrike" cap="none">
              <a:solidFill>
                <a:srgbClr val="000000"/>
              </a:solidFill>
              <a:latin typeface="Josefin Sans"/>
              <a:ea typeface="Josefin Sans"/>
              <a:cs typeface="Josefin Sans"/>
              <a:sym typeface="Josefin Sans"/>
            </a:endParaRPr>
          </a:p>
        </p:txBody>
      </p:sp>
      <p:sp>
        <p:nvSpPr>
          <p:cNvPr id="693" name="Google Shape;693;p7"/>
          <p:cNvSpPr/>
          <p:nvPr/>
        </p:nvSpPr>
        <p:spPr>
          <a:xfrm>
            <a:off x="369881" y="3308162"/>
            <a:ext cx="1457131" cy="859524"/>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1F2E"/>
                </a:solidFill>
                <a:latin typeface="Josefin Sans"/>
                <a:ea typeface="Josefin Sans"/>
                <a:cs typeface="Josefin Sans"/>
                <a:sym typeface="Josefin Sans"/>
              </a:rPr>
              <a:t>Media &amp; Telecom</a:t>
            </a:r>
            <a:endParaRPr sz="1400" b="0" i="0" u="none" strike="noStrike" cap="none">
              <a:solidFill>
                <a:srgbClr val="000000"/>
              </a:solidFill>
              <a:latin typeface="Josefin Sans"/>
              <a:ea typeface="Josefin Sans"/>
              <a:cs typeface="Josefin Sans"/>
              <a:sym typeface="Josefin Sans"/>
            </a:endParaRPr>
          </a:p>
        </p:txBody>
      </p:sp>
      <p:sp>
        <p:nvSpPr>
          <p:cNvPr id="694" name="Google Shape;694;p7"/>
          <p:cNvSpPr/>
          <p:nvPr/>
        </p:nvSpPr>
        <p:spPr>
          <a:xfrm>
            <a:off x="369881" y="4393963"/>
            <a:ext cx="1457131" cy="859524"/>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1F2E"/>
                </a:solidFill>
                <a:latin typeface="Josefin Sans"/>
                <a:ea typeface="Josefin Sans"/>
                <a:cs typeface="Josefin Sans"/>
                <a:sym typeface="Josefin Sans"/>
              </a:rPr>
              <a:t>Government &amp; Defense</a:t>
            </a:r>
            <a:endParaRPr sz="1400" b="0" i="0" u="none" strike="noStrike" cap="none">
              <a:solidFill>
                <a:srgbClr val="000000"/>
              </a:solidFill>
              <a:latin typeface="Josefin Sans"/>
              <a:ea typeface="Josefin Sans"/>
              <a:cs typeface="Josefin Sans"/>
              <a:sym typeface="Josefin Sans"/>
            </a:endParaRPr>
          </a:p>
        </p:txBody>
      </p:sp>
      <p:sp>
        <p:nvSpPr>
          <p:cNvPr id="695" name="Google Shape;695;p7"/>
          <p:cNvSpPr/>
          <p:nvPr/>
        </p:nvSpPr>
        <p:spPr>
          <a:xfrm>
            <a:off x="369881" y="5470621"/>
            <a:ext cx="1457131" cy="859524"/>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1F2E"/>
                </a:solidFill>
                <a:latin typeface="Josefin Sans"/>
                <a:ea typeface="Josefin Sans"/>
                <a:cs typeface="Josefin Sans"/>
                <a:sym typeface="Josefin Sans"/>
              </a:rPr>
              <a:t>Healthcare &amp; Bio-Technology</a:t>
            </a:r>
            <a:endParaRPr sz="1400" b="0" i="0" u="none" strike="noStrike" cap="none">
              <a:solidFill>
                <a:srgbClr val="000000"/>
              </a:solidFill>
              <a:latin typeface="Josefin Sans"/>
              <a:ea typeface="Josefin Sans"/>
              <a:cs typeface="Josefin Sans"/>
              <a:sym typeface="Josefin Sans"/>
            </a:endParaRPr>
          </a:p>
        </p:txBody>
      </p:sp>
      <p:pic>
        <p:nvPicPr>
          <p:cNvPr id="696" name="Google Shape;696;p7"/>
          <p:cNvPicPr preferRelativeResize="0"/>
          <p:nvPr/>
        </p:nvPicPr>
        <p:blipFill rotWithShape="1">
          <a:blip r:embed="rId3">
            <a:alphaModFix/>
          </a:blip>
          <a:srcRect/>
          <a:stretch/>
        </p:blipFill>
        <p:spPr>
          <a:xfrm>
            <a:off x="6889936" y="1387898"/>
            <a:ext cx="1797784" cy="431167"/>
          </a:xfrm>
          <a:prstGeom prst="rect">
            <a:avLst/>
          </a:prstGeom>
          <a:noFill/>
          <a:ln>
            <a:noFill/>
          </a:ln>
        </p:spPr>
      </p:pic>
      <p:pic>
        <p:nvPicPr>
          <p:cNvPr id="697" name="Google Shape;697;p7"/>
          <p:cNvPicPr preferRelativeResize="0"/>
          <p:nvPr/>
        </p:nvPicPr>
        <p:blipFill rotWithShape="1">
          <a:blip r:embed="rId4">
            <a:alphaModFix/>
          </a:blip>
          <a:srcRect/>
          <a:stretch/>
        </p:blipFill>
        <p:spPr>
          <a:xfrm>
            <a:off x="1965355" y="1351727"/>
            <a:ext cx="1757055" cy="503511"/>
          </a:xfrm>
          <a:prstGeom prst="rect">
            <a:avLst/>
          </a:prstGeom>
          <a:noFill/>
          <a:ln>
            <a:noFill/>
          </a:ln>
        </p:spPr>
      </p:pic>
      <p:pic>
        <p:nvPicPr>
          <p:cNvPr id="698" name="Google Shape;698;p7"/>
          <p:cNvPicPr preferRelativeResize="0"/>
          <p:nvPr/>
        </p:nvPicPr>
        <p:blipFill rotWithShape="1">
          <a:blip r:embed="rId5">
            <a:alphaModFix/>
          </a:blip>
          <a:srcRect/>
          <a:stretch/>
        </p:blipFill>
        <p:spPr>
          <a:xfrm>
            <a:off x="8800901" y="1249605"/>
            <a:ext cx="1067393" cy="707754"/>
          </a:xfrm>
          <a:prstGeom prst="rect">
            <a:avLst/>
          </a:prstGeom>
          <a:noFill/>
          <a:ln>
            <a:noFill/>
          </a:ln>
        </p:spPr>
      </p:pic>
      <p:pic>
        <p:nvPicPr>
          <p:cNvPr id="699" name="Google Shape;699;p7"/>
          <p:cNvPicPr preferRelativeResize="0"/>
          <p:nvPr/>
        </p:nvPicPr>
        <p:blipFill rotWithShape="1">
          <a:blip r:embed="rId6">
            <a:alphaModFix/>
          </a:blip>
          <a:srcRect l="-969" t="-19517" r="-1050"/>
          <a:stretch/>
        </p:blipFill>
        <p:spPr>
          <a:xfrm>
            <a:off x="9981472" y="1317710"/>
            <a:ext cx="1737904" cy="521194"/>
          </a:xfrm>
          <a:prstGeom prst="rect">
            <a:avLst/>
          </a:prstGeom>
          <a:noFill/>
          <a:ln>
            <a:noFill/>
          </a:ln>
        </p:spPr>
      </p:pic>
      <p:pic>
        <p:nvPicPr>
          <p:cNvPr id="700" name="Google Shape;700;p7"/>
          <p:cNvPicPr preferRelativeResize="0"/>
          <p:nvPr/>
        </p:nvPicPr>
        <p:blipFill rotWithShape="1">
          <a:blip r:embed="rId7">
            <a:alphaModFix/>
          </a:blip>
          <a:srcRect t="-593"/>
          <a:stretch/>
        </p:blipFill>
        <p:spPr>
          <a:xfrm>
            <a:off x="3815900" y="1305880"/>
            <a:ext cx="1085123" cy="544848"/>
          </a:xfrm>
          <a:prstGeom prst="rect">
            <a:avLst/>
          </a:prstGeom>
          <a:noFill/>
          <a:ln>
            <a:noFill/>
          </a:ln>
        </p:spPr>
      </p:pic>
      <p:pic>
        <p:nvPicPr>
          <p:cNvPr id="701" name="Google Shape;701;p7" descr="THE NEW TELSTRA LOGO PNG 2021"/>
          <p:cNvPicPr preferRelativeResize="0"/>
          <p:nvPr/>
        </p:nvPicPr>
        <p:blipFill rotWithShape="1">
          <a:blip r:embed="rId8">
            <a:alphaModFix/>
          </a:blip>
          <a:srcRect/>
          <a:stretch/>
        </p:blipFill>
        <p:spPr>
          <a:xfrm>
            <a:off x="2000266" y="3488371"/>
            <a:ext cx="1350699" cy="489927"/>
          </a:xfrm>
          <a:prstGeom prst="rect">
            <a:avLst/>
          </a:prstGeom>
          <a:noFill/>
          <a:ln>
            <a:noFill/>
          </a:ln>
        </p:spPr>
      </p:pic>
      <p:pic>
        <p:nvPicPr>
          <p:cNvPr id="702" name="Google Shape;702;p7"/>
          <p:cNvPicPr preferRelativeResize="0"/>
          <p:nvPr/>
        </p:nvPicPr>
        <p:blipFill rotWithShape="1">
          <a:blip r:embed="rId9">
            <a:alphaModFix/>
          </a:blip>
          <a:srcRect/>
          <a:stretch/>
        </p:blipFill>
        <p:spPr>
          <a:xfrm>
            <a:off x="3342537" y="2520326"/>
            <a:ext cx="1550876" cy="341194"/>
          </a:xfrm>
          <a:prstGeom prst="rect">
            <a:avLst/>
          </a:prstGeom>
          <a:noFill/>
          <a:ln>
            <a:noFill/>
          </a:ln>
        </p:spPr>
      </p:pic>
      <p:pic>
        <p:nvPicPr>
          <p:cNvPr id="703" name="Google Shape;703;p7"/>
          <p:cNvPicPr preferRelativeResize="0"/>
          <p:nvPr/>
        </p:nvPicPr>
        <p:blipFill rotWithShape="1">
          <a:blip r:embed="rId10">
            <a:alphaModFix/>
          </a:blip>
          <a:srcRect/>
          <a:stretch/>
        </p:blipFill>
        <p:spPr>
          <a:xfrm>
            <a:off x="8537972" y="2482978"/>
            <a:ext cx="1478961" cy="415891"/>
          </a:xfrm>
          <a:prstGeom prst="rect">
            <a:avLst/>
          </a:prstGeom>
          <a:noFill/>
          <a:ln>
            <a:noFill/>
          </a:ln>
        </p:spPr>
      </p:pic>
      <p:pic>
        <p:nvPicPr>
          <p:cNvPr id="704" name="Google Shape;704;p7"/>
          <p:cNvPicPr preferRelativeResize="0"/>
          <p:nvPr/>
        </p:nvPicPr>
        <p:blipFill rotWithShape="1">
          <a:blip r:embed="rId11">
            <a:alphaModFix/>
          </a:blip>
          <a:srcRect/>
          <a:stretch/>
        </p:blipFill>
        <p:spPr>
          <a:xfrm>
            <a:off x="7837355" y="2383254"/>
            <a:ext cx="615340" cy="615339"/>
          </a:xfrm>
          <a:prstGeom prst="rect">
            <a:avLst/>
          </a:prstGeom>
          <a:noFill/>
          <a:ln>
            <a:noFill/>
          </a:ln>
        </p:spPr>
      </p:pic>
      <p:pic>
        <p:nvPicPr>
          <p:cNvPr id="705" name="Google Shape;705;p7"/>
          <p:cNvPicPr preferRelativeResize="0"/>
          <p:nvPr/>
        </p:nvPicPr>
        <p:blipFill rotWithShape="1">
          <a:blip r:embed="rId12">
            <a:alphaModFix/>
          </a:blip>
          <a:srcRect/>
          <a:stretch/>
        </p:blipFill>
        <p:spPr>
          <a:xfrm>
            <a:off x="1929243" y="2447096"/>
            <a:ext cx="1308968" cy="487654"/>
          </a:xfrm>
          <a:prstGeom prst="rect">
            <a:avLst/>
          </a:prstGeom>
          <a:noFill/>
          <a:ln>
            <a:noFill/>
          </a:ln>
        </p:spPr>
      </p:pic>
      <p:pic>
        <p:nvPicPr>
          <p:cNvPr id="706" name="Google Shape;706;p7"/>
          <p:cNvPicPr preferRelativeResize="0"/>
          <p:nvPr/>
        </p:nvPicPr>
        <p:blipFill rotWithShape="1">
          <a:blip r:embed="rId13">
            <a:alphaModFix/>
          </a:blip>
          <a:srcRect/>
          <a:stretch/>
        </p:blipFill>
        <p:spPr>
          <a:xfrm>
            <a:off x="10102208" y="2561011"/>
            <a:ext cx="1622579" cy="259824"/>
          </a:xfrm>
          <a:prstGeom prst="rect">
            <a:avLst/>
          </a:prstGeom>
          <a:noFill/>
          <a:ln>
            <a:noFill/>
          </a:ln>
        </p:spPr>
      </p:pic>
      <p:pic>
        <p:nvPicPr>
          <p:cNvPr id="707" name="Google Shape;707;p7"/>
          <p:cNvPicPr preferRelativeResize="0"/>
          <p:nvPr/>
        </p:nvPicPr>
        <p:blipFill rotWithShape="1">
          <a:blip r:embed="rId14">
            <a:alphaModFix/>
          </a:blip>
          <a:srcRect/>
          <a:stretch/>
        </p:blipFill>
        <p:spPr>
          <a:xfrm>
            <a:off x="6598343" y="2304493"/>
            <a:ext cx="1096584" cy="772860"/>
          </a:xfrm>
          <a:prstGeom prst="rect">
            <a:avLst/>
          </a:prstGeom>
          <a:noFill/>
          <a:ln>
            <a:noFill/>
          </a:ln>
        </p:spPr>
      </p:pic>
      <p:pic>
        <p:nvPicPr>
          <p:cNvPr id="708" name="Google Shape;708;p7"/>
          <p:cNvPicPr preferRelativeResize="0"/>
          <p:nvPr/>
        </p:nvPicPr>
        <p:blipFill rotWithShape="1">
          <a:blip r:embed="rId15">
            <a:alphaModFix/>
          </a:blip>
          <a:srcRect/>
          <a:stretch/>
        </p:blipFill>
        <p:spPr>
          <a:xfrm>
            <a:off x="8261783" y="3435081"/>
            <a:ext cx="1686135" cy="631484"/>
          </a:xfrm>
          <a:prstGeom prst="rect">
            <a:avLst/>
          </a:prstGeom>
          <a:noFill/>
          <a:ln>
            <a:noFill/>
          </a:ln>
        </p:spPr>
      </p:pic>
      <p:pic>
        <p:nvPicPr>
          <p:cNvPr id="709" name="Google Shape;709;p7"/>
          <p:cNvPicPr preferRelativeResize="0"/>
          <p:nvPr/>
        </p:nvPicPr>
        <p:blipFill rotWithShape="1">
          <a:blip r:embed="rId16">
            <a:alphaModFix/>
          </a:blip>
          <a:srcRect/>
          <a:stretch/>
        </p:blipFill>
        <p:spPr>
          <a:xfrm>
            <a:off x="4568396" y="4446621"/>
            <a:ext cx="1028773" cy="751408"/>
          </a:xfrm>
          <a:prstGeom prst="rect">
            <a:avLst/>
          </a:prstGeom>
          <a:noFill/>
          <a:ln>
            <a:noFill/>
          </a:ln>
        </p:spPr>
      </p:pic>
      <p:pic>
        <p:nvPicPr>
          <p:cNvPr id="710" name="Google Shape;710;p7"/>
          <p:cNvPicPr preferRelativeResize="0"/>
          <p:nvPr/>
        </p:nvPicPr>
        <p:blipFill rotWithShape="1">
          <a:blip r:embed="rId17">
            <a:alphaModFix/>
          </a:blip>
          <a:srcRect/>
          <a:stretch/>
        </p:blipFill>
        <p:spPr>
          <a:xfrm>
            <a:off x="6991596" y="4517346"/>
            <a:ext cx="1794004" cy="609959"/>
          </a:xfrm>
          <a:prstGeom prst="rect">
            <a:avLst/>
          </a:prstGeom>
          <a:noFill/>
          <a:ln>
            <a:noFill/>
          </a:ln>
        </p:spPr>
      </p:pic>
      <p:pic>
        <p:nvPicPr>
          <p:cNvPr id="711" name="Google Shape;711;p7"/>
          <p:cNvPicPr preferRelativeResize="0"/>
          <p:nvPr/>
        </p:nvPicPr>
        <p:blipFill rotWithShape="1">
          <a:blip r:embed="rId18">
            <a:alphaModFix/>
          </a:blip>
          <a:srcRect/>
          <a:stretch/>
        </p:blipFill>
        <p:spPr>
          <a:xfrm>
            <a:off x="2871023" y="4598946"/>
            <a:ext cx="1600329" cy="446759"/>
          </a:xfrm>
          <a:prstGeom prst="rect">
            <a:avLst/>
          </a:prstGeom>
          <a:noFill/>
          <a:ln>
            <a:noFill/>
          </a:ln>
        </p:spPr>
      </p:pic>
      <p:pic>
        <p:nvPicPr>
          <p:cNvPr id="712" name="Google Shape;712;p7"/>
          <p:cNvPicPr preferRelativeResize="0"/>
          <p:nvPr/>
        </p:nvPicPr>
        <p:blipFill rotWithShape="1">
          <a:blip r:embed="rId19">
            <a:alphaModFix/>
          </a:blip>
          <a:srcRect/>
          <a:stretch/>
        </p:blipFill>
        <p:spPr>
          <a:xfrm>
            <a:off x="1988536" y="4486755"/>
            <a:ext cx="671141" cy="671141"/>
          </a:xfrm>
          <a:prstGeom prst="rect">
            <a:avLst/>
          </a:prstGeom>
          <a:noFill/>
          <a:ln>
            <a:noFill/>
          </a:ln>
        </p:spPr>
      </p:pic>
      <p:pic>
        <p:nvPicPr>
          <p:cNvPr id="713" name="Google Shape;713;p7"/>
          <p:cNvPicPr preferRelativeResize="0"/>
          <p:nvPr/>
        </p:nvPicPr>
        <p:blipFill rotWithShape="1">
          <a:blip r:embed="rId20">
            <a:alphaModFix/>
          </a:blip>
          <a:srcRect/>
          <a:stretch/>
        </p:blipFill>
        <p:spPr>
          <a:xfrm>
            <a:off x="1967887" y="5659623"/>
            <a:ext cx="1404361" cy="500569"/>
          </a:xfrm>
          <a:prstGeom prst="rect">
            <a:avLst/>
          </a:prstGeom>
          <a:noFill/>
          <a:ln>
            <a:noFill/>
          </a:ln>
        </p:spPr>
      </p:pic>
      <p:pic>
        <p:nvPicPr>
          <p:cNvPr id="714" name="Google Shape;714;p7"/>
          <p:cNvPicPr preferRelativeResize="0"/>
          <p:nvPr/>
        </p:nvPicPr>
        <p:blipFill rotWithShape="1">
          <a:blip r:embed="rId21">
            <a:alphaModFix/>
          </a:blip>
          <a:srcRect/>
          <a:stretch/>
        </p:blipFill>
        <p:spPr>
          <a:xfrm>
            <a:off x="8157253" y="5691872"/>
            <a:ext cx="1744278" cy="436071"/>
          </a:xfrm>
          <a:prstGeom prst="rect">
            <a:avLst/>
          </a:prstGeom>
          <a:noFill/>
          <a:ln>
            <a:noFill/>
          </a:ln>
        </p:spPr>
      </p:pic>
      <p:pic>
        <p:nvPicPr>
          <p:cNvPr id="715" name="Google Shape;715;p7" descr="La France - IQVIA"/>
          <p:cNvPicPr preferRelativeResize="0"/>
          <p:nvPr/>
        </p:nvPicPr>
        <p:blipFill rotWithShape="1">
          <a:blip r:embed="rId22">
            <a:alphaModFix/>
          </a:blip>
          <a:srcRect/>
          <a:stretch/>
        </p:blipFill>
        <p:spPr>
          <a:xfrm>
            <a:off x="3428381" y="5753414"/>
            <a:ext cx="1761848" cy="312986"/>
          </a:xfrm>
          <a:prstGeom prst="rect">
            <a:avLst/>
          </a:prstGeom>
          <a:noFill/>
          <a:ln>
            <a:noFill/>
          </a:ln>
        </p:spPr>
      </p:pic>
      <p:pic>
        <p:nvPicPr>
          <p:cNvPr id="716" name="Google Shape;716;p7"/>
          <p:cNvPicPr preferRelativeResize="0"/>
          <p:nvPr/>
        </p:nvPicPr>
        <p:blipFill rotWithShape="1">
          <a:blip r:embed="rId23">
            <a:alphaModFix/>
          </a:blip>
          <a:srcRect/>
          <a:stretch/>
        </p:blipFill>
        <p:spPr>
          <a:xfrm>
            <a:off x="5303513" y="5581699"/>
            <a:ext cx="1041927" cy="656416"/>
          </a:xfrm>
          <a:prstGeom prst="rect">
            <a:avLst/>
          </a:prstGeom>
          <a:noFill/>
          <a:ln>
            <a:noFill/>
          </a:ln>
        </p:spPr>
      </p:pic>
      <p:pic>
        <p:nvPicPr>
          <p:cNvPr id="717" name="Google Shape;717;p7"/>
          <p:cNvPicPr preferRelativeResize="0"/>
          <p:nvPr/>
        </p:nvPicPr>
        <p:blipFill rotWithShape="1">
          <a:blip r:embed="rId24">
            <a:alphaModFix/>
          </a:blip>
          <a:srcRect/>
          <a:stretch/>
        </p:blipFill>
        <p:spPr>
          <a:xfrm>
            <a:off x="10045508" y="5626045"/>
            <a:ext cx="1624090" cy="567725"/>
          </a:xfrm>
          <a:prstGeom prst="rect">
            <a:avLst/>
          </a:prstGeom>
          <a:noFill/>
          <a:ln>
            <a:noFill/>
          </a:ln>
        </p:spPr>
      </p:pic>
      <p:pic>
        <p:nvPicPr>
          <p:cNvPr id="718" name="Google Shape;718;p7"/>
          <p:cNvPicPr preferRelativeResize="0"/>
          <p:nvPr/>
        </p:nvPicPr>
        <p:blipFill rotWithShape="1">
          <a:blip r:embed="rId25">
            <a:alphaModFix/>
          </a:blip>
          <a:srcRect/>
          <a:stretch/>
        </p:blipFill>
        <p:spPr>
          <a:xfrm>
            <a:off x="5675940" y="3491041"/>
            <a:ext cx="2552824" cy="519564"/>
          </a:xfrm>
          <a:prstGeom prst="rect">
            <a:avLst/>
          </a:prstGeom>
          <a:noFill/>
          <a:ln>
            <a:noFill/>
          </a:ln>
        </p:spPr>
      </p:pic>
      <p:pic>
        <p:nvPicPr>
          <p:cNvPr id="719" name="Google Shape;719;p7" descr="A logo with a green and red triangle&#10;&#10;AI-generated content may be incorrect."/>
          <p:cNvPicPr preferRelativeResize="0"/>
          <p:nvPr/>
        </p:nvPicPr>
        <p:blipFill rotWithShape="1">
          <a:blip r:embed="rId26">
            <a:alphaModFix/>
          </a:blip>
          <a:srcRect/>
          <a:stretch/>
        </p:blipFill>
        <p:spPr>
          <a:xfrm>
            <a:off x="5358224" y="1258870"/>
            <a:ext cx="1103199" cy="649830"/>
          </a:xfrm>
          <a:prstGeom prst="rect">
            <a:avLst/>
          </a:prstGeom>
          <a:noFill/>
          <a:ln>
            <a:noFill/>
          </a:ln>
        </p:spPr>
      </p:pic>
      <p:pic>
        <p:nvPicPr>
          <p:cNvPr id="720" name="Google Shape;720;p7"/>
          <p:cNvPicPr preferRelativeResize="0"/>
          <p:nvPr/>
        </p:nvPicPr>
        <p:blipFill rotWithShape="1">
          <a:blip r:embed="rId27">
            <a:alphaModFix/>
          </a:blip>
          <a:srcRect/>
          <a:stretch/>
        </p:blipFill>
        <p:spPr>
          <a:xfrm>
            <a:off x="5151926" y="2383254"/>
            <a:ext cx="1277043" cy="567575"/>
          </a:xfrm>
          <a:prstGeom prst="rect">
            <a:avLst/>
          </a:prstGeom>
          <a:noFill/>
          <a:ln>
            <a:noFill/>
          </a:ln>
        </p:spPr>
      </p:pic>
      <p:pic>
        <p:nvPicPr>
          <p:cNvPr id="721" name="Google Shape;721;p7" descr="A red and white logo&#10;&#10;AI-generated content may be incorrect."/>
          <p:cNvPicPr preferRelativeResize="0"/>
          <p:nvPr/>
        </p:nvPicPr>
        <p:blipFill rotWithShape="1">
          <a:blip r:embed="rId28">
            <a:alphaModFix/>
          </a:blip>
          <a:srcRect/>
          <a:stretch/>
        </p:blipFill>
        <p:spPr>
          <a:xfrm>
            <a:off x="3361560" y="3398867"/>
            <a:ext cx="1217356" cy="684763"/>
          </a:xfrm>
          <a:prstGeom prst="rect">
            <a:avLst/>
          </a:prstGeom>
          <a:noFill/>
          <a:ln>
            <a:noFill/>
          </a:ln>
        </p:spPr>
      </p:pic>
      <p:pic>
        <p:nvPicPr>
          <p:cNvPr id="722" name="Google Shape;722;p7"/>
          <p:cNvPicPr preferRelativeResize="0"/>
          <p:nvPr/>
        </p:nvPicPr>
        <p:blipFill rotWithShape="1">
          <a:blip r:embed="rId29">
            <a:alphaModFix/>
          </a:blip>
          <a:srcRect/>
          <a:stretch/>
        </p:blipFill>
        <p:spPr>
          <a:xfrm>
            <a:off x="9077309" y="4859396"/>
            <a:ext cx="1879248" cy="267909"/>
          </a:xfrm>
          <a:prstGeom prst="rect">
            <a:avLst/>
          </a:prstGeom>
          <a:noFill/>
          <a:ln>
            <a:noFill/>
          </a:ln>
        </p:spPr>
      </p:pic>
      <p:pic>
        <p:nvPicPr>
          <p:cNvPr id="723" name="Google Shape;723;p7"/>
          <p:cNvPicPr preferRelativeResize="0"/>
          <p:nvPr/>
        </p:nvPicPr>
        <p:blipFill rotWithShape="1">
          <a:blip r:embed="rId30">
            <a:alphaModFix/>
          </a:blip>
          <a:srcRect/>
          <a:stretch/>
        </p:blipFill>
        <p:spPr>
          <a:xfrm>
            <a:off x="5661788" y="4405084"/>
            <a:ext cx="1273653" cy="752812"/>
          </a:xfrm>
          <a:prstGeom prst="rect">
            <a:avLst/>
          </a:prstGeom>
          <a:noFill/>
          <a:ln>
            <a:noFill/>
          </a:ln>
        </p:spPr>
      </p:pic>
      <p:pic>
        <p:nvPicPr>
          <p:cNvPr id="724" name="Google Shape;724;p7" descr="About GDIT"/>
          <p:cNvPicPr preferRelativeResize="0"/>
          <p:nvPr/>
        </p:nvPicPr>
        <p:blipFill rotWithShape="1">
          <a:blip r:embed="rId31">
            <a:alphaModFix/>
          </a:blip>
          <a:srcRect/>
          <a:stretch/>
        </p:blipFill>
        <p:spPr>
          <a:xfrm>
            <a:off x="9106788" y="4472646"/>
            <a:ext cx="965354" cy="309052"/>
          </a:xfrm>
          <a:prstGeom prst="rect">
            <a:avLst/>
          </a:prstGeom>
          <a:noFill/>
          <a:ln>
            <a:noFill/>
          </a:ln>
        </p:spPr>
      </p:pic>
      <p:pic>
        <p:nvPicPr>
          <p:cNvPr id="725" name="Google Shape;725;p7"/>
          <p:cNvPicPr preferRelativeResize="0"/>
          <p:nvPr/>
        </p:nvPicPr>
        <p:blipFill rotWithShape="1">
          <a:blip r:embed="rId32">
            <a:alphaModFix/>
          </a:blip>
          <a:srcRect/>
          <a:stretch/>
        </p:blipFill>
        <p:spPr>
          <a:xfrm>
            <a:off x="6528567" y="5611271"/>
            <a:ext cx="1445559" cy="578224"/>
          </a:xfrm>
          <a:prstGeom prst="rect">
            <a:avLst/>
          </a:prstGeom>
          <a:noFill/>
          <a:ln>
            <a:noFill/>
          </a:ln>
        </p:spPr>
      </p:pic>
      <p:pic>
        <p:nvPicPr>
          <p:cNvPr id="726" name="Google Shape;726;p7"/>
          <p:cNvPicPr preferRelativeResize="0"/>
          <p:nvPr/>
        </p:nvPicPr>
        <p:blipFill rotWithShape="1">
          <a:blip r:embed="rId33">
            <a:alphaModFix/>
          </a:blip>
          <a:srcRect/>
          <a:stretch/>
        </p:blipFill>
        <p:spPr>
          <a:xfrm>
            <a:off x="10029300" y="3475551"/>
            <a:ext cx="1642247" cy="441737"/>
          </a:xfrm>
          <a:prstGeom prst="rect">
            <a:avLst/>
          </a:prstGeom>
          <a:noFill/>
          <a:ln>
            <a:noFill/>
          </a:ln>
        </p:spPr>
      </p:pic>
      <p:pic>
        <p:nvPicPr>
          <p:cNvPr id="727" name="Google Shape;727;p7"/>
          <p:cNvPicPr preferRelativeResize="0"/>
          <p:nvPr/>
        </p:nvPicPr>
        <p:blipFill rotWithShape="1">
          <a:blip r:embed="rId34">
            <a:alphaModFix/>
          </a:blip>
          <a:srcRect/>
          <a:stretch/>
        </p:blipFill>
        <p:spPr>
          <a:xfrm>
            <a:off x="4568396" y="3524427"/>
            <a:ext cx="953609" cy="41124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8"/>
          <p:cNvSpPr/>
          <p:nvPr/>
        </p:nvSpPr>
        <p:spPr>
          <a:xfrm>
            <a:off x="6238875" y="3698550"/>
            <a:ext cx="5671200" cy="2503500"/>
          </a:xfrm>
          <a:prstGeom prst="roundRect">
            <a:avLst>
              <a:gd name="adj" fmla="val 12188"/>
            </a:avLst>
          </a:prstGeom>
          <a:no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CCB26"/>
              </a:buClr>
              <a:buSzPts val="1800"/>
              <a:buFont typeface="Kanit"/>
              <a:buNone/>
            </a:pPr>
            <a:endParaRPr sz="1800" b="0" i="0" u="none" strike="noStrike" cap="none">
              <a:solidFill>
                <a:srgbClr val="FFFFFF"/>
              </a:solidFill>
              <a:latin typeface="Josefin Sans"/>
              <a:ea typeface="Josefin Sans"/>
              <a:cs typeface="Josefin Sans"/>
              <a:sym typeface="Josefin Sans"/>
            </a:endParaRPr>
          </a:p>
        </p:txBody>
      </p:sp>
      <p:pic>
        <p:nvPicPr>
          <p:cNvPr id="733" name="Google Shape;733;p8"/>
          <p:cNvPicPr preferRelativeResize="0"/>
          <p:nvPr/>
        </p:nvPicPr>
        <p:blipFill rotWithShape="1">
          <a:blip r:embed="rId3">
            <a:alphaModFix/>
          </a:blip>
          <a:srcRect/>
          <a:stretch/>
        </p:blipFill>
        <p:spPr>
          <a:xfrm>
            <a:off x="3781047" y="2298300"/>
            <a:ext cx="552350" cy="345401"/>
          </a:xfrm>
          <a:prstGeom prst="rect">
            <a:avLst/>
          </a:prstGeom>
          <a:noFill/>
          <a:ln>
            <a:noFill/>
          </a:ln>
        </p:spPr>
      </p:pic>
      <p:sp>
        <p:nvSpPr>
          <p:cNvPr id="734" name="Google Shape;734;p8"/>
          <p:cNvSpPr txBox="1">
            <a:spLocks noGrp="1"/>
          </p:cNvSpPr>
          <p:nvPr>
            <p:ph type="title"/>
          </p:nvPr>
        </p:nvSpPr>
        <p:spPr>
          <a:xfrm>
            <a:off x="411354" y="242460"/>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Global Partnership Ecosystem</a:t>
            </a:r>
            <a:endParaRPr>
              <a:latin typeface="Josefin Sans"/>
              <a:ea typeface="Josefin Sans"/>
              <a:cs typeface="Josefin Sans"/>
              <a:sym typeface="Josefin Sans"/>
            </a:endParaRPr>
          </a:p>
        </p:txBody>
      </p:sp>
      <p:sp>
        <p:nvSpPr>
          <p:cNvPr id="735" name="Google Shape;735;p8"/>
          <p:cNvSpPr/>
          <p:nvPr/>
        </p:nvSpPr>
        <p:spPr>
          <a:xfrm>
            <a:off x="4318187" y="4115835"/>
            <a:ext cx="1634937" cy="484632"/>
          </a:xfrm>
          <a:prstGeom prst="rect">
            <a:avLst/>
          </a:prstGeom>
          <a:solidFill>
            <a:srgbClr val="344B5F"/>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Josefin Sans"/>
                <a:ea typeface="Josefin Sans"/>
                <a:cs typeface="Josefin Sans"/>
                <a:sym typeface="Josefin Sans"/>
              </a:rPr>
              <a:t>9</a:t>
            </a:r>
            <a:endParaRPr sz="1600" b="0" i="0" u="none" strike="noStrike" cap="none">
              <a:solidFill>
                <a:srgbClr val="FFFFFF"/>
              </a:solidFill>
              <a:latin typeface="Josefin Sans"/>
              <a:ea typeface="Josefin Sans"/>
              <a:cs typeface="Josefin Sans"/>
              <a:sym typeface="Josefin Sans"/>
            </a:endParaRPr>
          </a:p>
        </p:txBody>
      </p:sp>
      <p:sp>
        <p:nvSpPr>
          <p:cNvPr id="736" name="Google Shape;736;p8"/>
          <p:cNvSpPr/>
          <p:nvPr/>
        </p:nvSpPr>
        <p:spPr>
          <a:xfrm>
            <a:off x="4318187" y="4649743"/>
            <a:ext cx="1634937" cy="484632"/>
          </a:xfrm>
          <a:prstGeom prst="rect">
            <a:avLst/>
          </a:prstGeom>
          <a:solidFill>
            <a:srgbClr val="5B6B7F"/>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Josefin Sans"/>
                <a:ea typeface="Josefin Sans"/>
                <a:cs typeface="Josefin Sans"/>
                <a:sym typeface="Josefin Sans"/>
              </a:rPr>
              <a:t>10</a:t>
            </a:r>
            <a:endParaRPr sz="1600" b="0" i="0" u="none" strike="noStrike" cap="none">
              <a:solidFill>
                <a:srgbClr val="FFFFFF"/>
              </a:solidFill>
              <a:latin typeface="Josefin Sans"/>
              <a:ea typeface="Josefin Sans"/>
              <a:cs typeface="Josefin Sans"/>
              <a:sym typeface="Josefin Sans"/>
            </a:endParaRPr>
          </a:p>
        </p:txBody>
      </p:sp>
      <p:sp>
        <p:nvSpPr>
          <p:cNvPr id="737" name="Google Shape;737;p8"/>
          <p:cNvSpPr/>
          <p:nvPr/>
        </p:nvSpPr>
        <p:spPr>
          <a:xfrm>
            <a:off x="4318187" y="5183651"/>
            <a:ext cx="1634937" cy="484632"/>
          </a:xfrm>
          <a:prstGeom prst="rect">
            <a:avLst/>
          </a:prstGeom>
          <a:solidFill>
            <a:srgbClr val="E77E26"/>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Josefin Sans"/>
                <a:ea typeface="Josefin Sans"/>
                <a:cs typeface="Josefin Sans"/>
                <a:sym typeface="Josefin Sans"/>
              </a:rPr>
              <a:t>31</a:t>
            </a:r>
            <a:endParaRPr sz="1600" b="0" i="0" u="none" strike="noStrike" cap="none">
              <a:solidFill>
                <a:srgbClr val="FFFFFF"/>
              </a:solidFill>
              <a:latin typeface="Josefin Sans"/>
              <a:ea typeface="Josefin Sans"/>
              <a:cs typeface="Josefin Sans"/>
              <a:sym typeface="Josefin Sans"/>
            </a:endParaRPr>
          </a:p>
        </p:txBody>
      </p:sp>
      <p:sp>
        <p:nvSpPr>
          <p:cNvPr id="738" name="Google Shape;738;p8"/>
          <p:cNvSpPr/>
          <p:nvPr/>
        </p:nvSpPr>
        <p:spPr>
          <a:xfrm>
            <a:off x="4318187" y="5717559"/>
            <a:ext cx="1634937" cy="484632"/>
          </a:xfrm>
          <a:prstGeom prst="rect">
            <a:avLst/>
          </a:prstGeom>
          <a:solidFill>
            <a:srgbClr val="055174"/>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Josefin Sans"/>
                <a:ea typeface="Josefin Sans"/>
                <a:cs typeface="Josefin Sans"/>
                <a:sym typeface="Josefin Sans"/>
              </a:rPr>
              <a:t>69</a:t>
            </a:r>
            <a:endParaRPr sz="1600" b="0" i="0" u="none" strike="noStrike" cap="none">
              <a:solidFill>
                <a:srgbClr val="FFFFFF"/>
              </a:solidFill>
              <a:latin typeface="Josefin Sans"/>
              <a:ea typeface="Josefin Sans"/>
              <a:cs typeface="Josefin Sans"/>
              <a:sym typeface="Josefin Sans"/>
            </a:endParaRPr>
          </a:p>
        </p:txBody>
      </p:sp>
      <p:sp>
        <p:nvSpPr>
          <p:cNvPr id="739" name="Google Shape;739;p8"/>
          <p:cNvSpPr/>
          <p:nvPr/>
        </p:nvSpPr>
        <p:spPr>
          <a:xfrm>
            <a:off x="4298880" y="3698560"/>
            <a:ext cx="1654244"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73642"/>
              </a:buClr>
              <a:buSzPts val="1600"/>
              <a:buFont typeface="Arial"/>
              <a:buNone/>
            </a:pPr>
            <a:r>
              <a:rPr lang="en-US" sz="1600" b="1" i="0" u="none" strike="noStrike" cap="none">
                <a:solidFill>
                  <a:srgbClr val="073642"/>
                </a:solidFill>
                <a:latin typeface="Josefin Sans"/>
                <a:ea typeface="Josefin Sans"/>
                <a:cs typeface="Josefin Sans"/>
                <a:sym typeface="Josefin Sans"/>
              </a:rPr>
              <a:t># </a:t>
            </a:r>
            <a:r>
              <a:rPr lang="en-US" sz="1800" b="1" i="0" u="none" strike="noStrike" cap="none">
                <a:solidFill>
                  <a:srgbClr val="001F2E"/>
                </a:solidFill>
                <a:latin typeface="Poppins Medium"/>
                <a:ea typeface="Poppins Medium"/>
                <a:cs typeface="Poppins Medium"/>
                <a:sym typeface="Poppins Medium"/>
              </a:rPr>
              <a:t>PARTNERS</a:t>
            </a:r>
            <a:endParaRPr sz="1400" b="0" i="0" u="none" strike="noStrike" cap="none">
              <a:solidFill>
                <a:srgbClr val="000000"/>
              </a:solidFill>
              <a:latin typeface="Arial"/>
              <a:ea typeface="Arial"/>
              <a:cs typeface="Arial"/>
              <a:sym typeface="Arial"/>
            </a:endParaRPr>
          </a:p>
        </p:txBody>
      </p:sp>
      <p:pic>
        <p:nvPicPr>
          <p:cNvPr id="740" name="Google Shape;740;p8" descr="Why use Gitlab?. This post is about my personal… | by Irtiza | Medium"/>
          <p:cNvPicPr preferRelativeResize="0"/>
          <p:nvPr/>
        </p:nvPicPr>
        <p:blipFill rotWithShape="1">
          <a:blip r:embed="rId4">
            <a:alphaModFix/>
          </a:blip>
          <a:srcRect l="8972" t="18860" r="9063" b="20718"/>
          <a:stretch/>
        </p:blipFill>
        <p:spPr>
          <a:xfrm>
            <a:off x="6290837" y="1731899"/>
            <a:ext cx="1266745" cy="412187"/>
          </a:xfrm>
          <a:prstGeom prst="rect">
            <a:avLst/>
          </a:prstGeom>
          <a:noFill/>
          <a:ln>
            <a:noFill/>
          </a:ln>
        </p:spPr>
      </p:pic>
      <p:pic>
        <p:nvPicPr>
          <p:cNvPr id="741" name="Google Shape;741;p8" descr="GitHub — A Beginner's Introduction | by Thiago Marsal Farias | Medium"/>
          <p:cNvPicPr preferRelativeResize="0"/>
          <p:nvPr/>
        </p:nvPicPr>
        <p:blipFill rotWithShape="1">
          <a:blip r:embed="rId5">
            <a:alphaModFix/>
          </a:blip>
          <a:srcRect/>
          <a:stretch/>
        </p:blipFill>
        <p:spPr>
          <a:xfrm>
            <a:off x="7761399" y="1757668"/>
            <a:ext cx="1208014" cy="365520"/>
          </a:xfrm>
          <a:prstGeom prst="rect">
            <a:avLst/>
          </a:prstGeom>
          <a:noFill/>
          <a:ln>
            <a:noFill/>
          </a:ln>
        </p:spPr>
      </p:pic>
      <p:pic>
        <p:nvPicPr>
          <p:cNvPr id="742" name="Google Shape;742;p8" descr="OctoPerf · GitHub"/>
          <p:cNvPicPr preferRelativeResize="0"/>
          <p:nvPr/>
        </p:nvPicPr>
        <p:blipFill rotWithShape="1">
          <a:blip r:embed="rId6">
            <a:alphaModFix/>
          </a:blip>
          <a:srcRect/>
          <a:stretch/>
        </p:blipFill>
        <p:spPr>
          <a:xfrm>
            <a:off x="10965423" y="1715953"/>
            <a:ext cx="868582" cy="710728"/>
          </a:xfrm>
          <a:prstGeom prst="rect">
            <a:avLst/>
          </a:prstGeom>
          <a:noFill/>
          <a:ln>
            <a:noFill/>
          </a:ln>
        </p:spPr>
      </p:pic>
      <p:pic>
        <p:nvPicPr>
          <p:cNvPr id="743" name="Google Shape;743;p8"/>
          <p:cNvPicPr preferRelativeResize="0"/>
          <p:nvPr/>
        </p:nvPicPr>
        <p:blipFill rotWithShape="1">
          <a:blip r:embed="rId7">
            <a:alphaModFix/>
          </a:blip>
          <a:srcRect/>
          <a:stretch/>
        </p:blipFill>
        <p:spPr>
          <a:xfrm>
            <a:off x="9510378" y="2229798"/>
            <a:ext cx="1443626" cy="479243"/>
          </a:xfrm>
          <a:prstGeom prst="rect">
            <a:avLst/>
          </a:prstGeom>
          <a:noFill/>
          <a:ln>
            <a:noFill/>
          </a:ln>
        </p:spPr>
      </p:pic>
      <p:pic>
        <p:nvPicPr>
          <p:cNvPr id="744" name="Google Shape;744;p8" descr="Technology Partners | Inflectra"/>
          <p:cNvPicPr preferRelativeResize="0"/>
          <p:nvPr/>
        </p:nvPicPr>
        <p:blipFill rotWithShape="1">
          <a:blip r:embed="rId8">
            <a:alphaModFix/>
          </a:blip>
          <a:srcRect/>
          <a:stretch/>
        </p:blipFill>
        <p:spPr>
          <a:xfrm>
            <a:off x="10765696" y="2710862"/>
            <a:ext cx="1068309" cy="675705"/>
          </a:xfrm>
          <a:prstGeom prst="rect">
            <a:avLst/>
          </a:prstGeom>
          <a:noFill/>
          <a:ln>
            <a:noFill/>
          </a:ln>
        </p:spPr>
      </p:pic>
      <p:pic>
        <p:nvPicPr>
          <p:cNvPr id="745" name="Google Shape;745;p8"/>
          <p:cNvPicPr preferRelativeResize="0"/>
          <p:nvPr/>
        </p:nvPicPr>
        <p:blipFill rotWithShape="1">
          <a:blip r:embed="rId9">
            <a:alphaModFix/>
          </a:blip>
          <a:srcRect/>
          <a:stretch/>
        </p:blipFill>
        <p:spPr>
          <a:xfrm>
            <a:off x="6290837" y="2286642"/>
            <a:ext cx="1477123" cy="433290"/>
          </a:xfrm>
          <a:prstGeom prst="rect">
            <a:avLst/>
          </a:prstGeom>
          <a:noFill/>
          <a:ln>
            <a:noFill/>
          </a:ln>
        </p:spPr>
      </p:pic>
      <p:pic>
        <p:nvPicPr>
          <p:cNvPr id="746" name="Google Shape;746;p8"/>
          <p:cNvPicPr preferRelativeResize="0"/>
          <p:nvPr/>
        </p:nvPicPr>
        <p:blipFill rotWithShape="1">
          <a:blip r:embed="rId10">
            <a:alphaModFix/>
          </a:blip>
          <a:srcRect/>
          <a:stretch/>
        </p:blipFill>
        <p:spPr>
          <a:xfrm>
            <a:off x="8058457" y="2939070"/>
            <a:ext cx="1500524" cy="352623"/>
          </a:xfrm>
          <a:prstGeom prst="rect">
            <a:avLst/>
          </a:prstGeom>
          <a:noFill/>
          <a:ln>
            <a:noFill/>
          </a:ln>
        </p:spPr>
      </p:pic>
      <p:pic>
        <p:nvPicPr>
          <p:cNvPr id="747" name="Google Shape;747;p8"/>
          <p:cNvPicPr preferRelativeResize="0"/>
          <p:nvPr/>
        </p:nvPicPr>
        <p:blipFill rotWithShape="1">
          <a:blip r:embed="rId11">
            <a:alphaModFix/>
          </a:blip>
          <a:srcRect/>
          <a:stretch/>
        </p:blipFill>
        <p:spPr>
          <a:xfrm>
            <a:off x="7872068" y="2328525"/>
            <a:ext cx="1550691" cy="279124"/>
          </a:xfrm>
          <a:prstGeom prst="rect">
            <a:avLst/>
          </a:prstGeom>
          <a:noFill/>
          <a:ln>
            <a:noFill/>
          </a:ln>
        </p:spPr>
      </p:pic>
      <p:pic>
        <p:nvPicPr>
          <p:cNvPr id="748" name="Google Shape;748;p8"/>
          <p:cNvPicPr preferRelativeResize="0"/>
          <p:nvPr/>
        </p:nvPicPr>
        <p:blipFill rotWithShape="1">
          <a:blip r:embed="rId12">
            <a:alphaModFix/>
          </a:blip>
          <a:srcRect/>
          <a:stretch/>
        </p:blipFill>
        <p:spPr>
          <a:xfrm>
            <a:off x="9173231" y="1780516"/>
            <a:ext cx="1664574" cy="345388"/>
          </a:xfrm>
          <a:prstGeom prst="rect">
            <a:avLst/>
          </a:prstGeom>
          <a:noFill/>
          <a:ln>
            <a:noFill/>
          </a:ln>
        </p:spPr>
      </p:pic>
      <p:sp>
        <p:nvSpPr>
          <p:cNvPr id="749" name="Google Shape;749;p8"/>
          <p:cNvSpPr txBox="1"/>
          <p:nvPr/>
        </p:nvSpPr>
        <p:spPr>
          <a:xfrm>
            <a:off x="6349225" y="3793700"/>
            <a:ext cx="2895600" cy="199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73642"/>
                </a:solidFill>
                <a:latin typeface="Poppins Medium"/>
                <a:ea typeface="Poppins Medium"/>
                <a:cs typeface="Poppins Medium"/>
                <a:sym typeface="Poppins Medium"/>
              </a:rPr>
              <a:t>AREAS OF FOCUS:</a:t>
            </a:r>
            <a:endParaRPr sz="1050" b="1" i="0" u="none" strike="noStrike" cap="none">
              <a:solidFill>
                <a:srgbClr val="073642"/>
              </a:solidFill>
              <a:latin typeface="Poppins Medium"/>
              <a:ea typeface="Poppins Medium"/>
              <a:cs typeface="Poppins Medium"/>
              <a:sym typeface="Poppins Medium"/>
            </a:endParaRPr>
          </a:p>
          <a:p>
            <a:pPr marL="457200" marR="0" lvl="0" indent="0" algn="l" rtl="0">
              <a:lnSpc>
                <a:spcPct val="100000"/>
              </a:lnSpc>
              <a:spcBef>
                <a:spcPts val="100"/>
              </a:spcBef>
              <a:spcAft>
                <a:spcPts val="0"/>
              </a:spcAft>
              <a:buClr>
                <a:srgbClr val="000000"/>
              </a:buClr>
              <a:buSzPts val="1600"/>
              <a:buFont typeface="Arial"/>
              <a:buNone/>
            </a:pPr>
            <a:endParaRPr sz="1600" b="0" i="0" u="none" strike="noStrike" cap="none">
              <a:solidFill>
                <a:srgbClr val="001F2E"/>
              </a:solidFill>
              <a:latin typeface="Josefin Sans"/>
              <a:ea typeface="Josefin Sans"/>
              <a:cs typeface="Josefin Sans"/>
              <a:sym typeface="Josefin Sans"/>
            </a:endParaRPr>
          </a:p>
          <a:p>
            <a:pPr marL="285750" marR="0" lvl="1" indent="-285750" algn="l" rtl="0">
              <a:lnSpc>
                <a:spcPct val="100000"/>
              </a:lnSpc>
              <a:spcBef>
                <a:spcPts val="100"/>
              </a:spcBef>
              <a:spcAft>
                <a:spcPts val="0"/>
              </a:spcAft>
              <a:buClr>
                <a:srgbClr val="001F2E"/>
              </a:buClr>
              <a:buSzPts val="1600"/>
              <a:buFont typeface="Arial"/>
              <a:buChar char="•"/>
            </a:pPr>
            <a:r>
              <a:rPr lang="en-US" sz="1600" b="0" i="0" u="none" strike="noStrike" cap="none">
                <a:solidFill>
                  <a:srgbClr val="001F2E"/>
                </a:solidFill>
                <a:latin typeface="Josefin Sans"/>
                <a:ea typeface="Josefin Sans"/>
                <a:cs typeface="Josefin Sans"/>
                <a:sym typeface="Josefin Sans"/>
              </a:rPr>
              <a:t>Artificial Intelligence (AI)</a:t>
            </a:r>
            <a:endParaRPr sz="1600" b="0" i="0" u="none" strike="noStrike" cap="none">
              <a:solidFill>
                <a:srgbClr val="000000"/>
              </a:solidFill>
              <a:latin typeface="Josefin Sans"/>
              <a:ea typeface="Josefin Sans"/>
              <a:cs typeface="Josefin Sans"/>
              <a:sym typeface="Josefin Sans"/>
            </a:endParaRPr>
          </a:p>
          <a:p>
            <a:pPr marL="285750" marR="0" lvl="1" indent="-285750" algn="l" rtl="0">
              <a:lnSpc>
                <a:spcPct val="100000"/>
              </a:lnSpc>
              <a:spcBef>
                <a:spcPts val="100"/>
              </a:spcBef>
              <a:spcAft>
                <a:spcPts val="0"/>
              </a:spcAft>
              <a:buClr>
                <a:srgbClr val="001F2E"/>
              </a:buClr>
              <a:buSzPts val="1600"/>
              <a:buFont typeface="Arial"/>
              <a:buChar char="•"/>
            </a:pPr>
            <a:r>
              <a:rPr lang="en-US" sz="1600" b="0" i="0" u="none" strike="noStrike" cap="none">
                <a:solidFill>
                  <a:srgbClr val="001F2E"/>
                </a:solidFill>
                <a:latin typeface="Josefin Sans"/>
                <a:ea typeface="Josefin Sans"/>
                <a:cs typeface="Josefin Sans"/>
                <a:sym typeface="Josefin Sans"/>
              </a:rPr>
              <a:t>DevOps &amp; CI/CD</a:t>
            </a:r>
            <a:endParaRPr sz="1400" b="0" i="0" u="none" strike="noStrike" cap="none">
              <a:solidFill>
                <a:srgbClr val="000000"/>
              </a:solidFill>
              <a:latin typeface="Josefin Sans"/>
              <a:ea typeface="Josefin Sans"/>
              <a:cs typeface="Josefin Sans"/>
              <a:sym typeface="Josefin Sans"/>
            </a:endParaRPr>
          </a:p>
          <a:p>
            <a:pPr marL="285750" marR="0" lvl="1" indent="-285750" algn="l" rtl="0">
              <a:lnSpc>
                <a:spcPct val="100000"/>
              </a:lnSpc>
              <a:spcBef>
                <a:spcPts val="200"/>
              </a:spcBef>
              <a:spcAft>
                <a:spcPts val="0"/>
              </a:spcAft>
              <a:buClr>
                <a:srgbClr val="001F2E"/>
              </a:buClr>
              <a:buSzPts val="1600"/>
              <a:buFont typeface="Arial"/>
              <a:buChar char="•"/>
            </a:pPr>
            <a:r>
              <a:rPr lang="en-US" sz="1600" b="0" i="0" u="none" strike="noStrike" cap="none">
                <a:solidFill>
                  <a:srgbClr val="001F2E"/>
                </a:solidFill>
                <a:latin typeface="Josefin Sans"/>
                <a:ea typeface="Josefin Sans"/>
                <a:cs typeface="Josefin Sans"/>
                <a:sym typeface="Josefin Sans"/>
              </a:rPr>
              <a:t>Test Automation</a:t>
            </a:r>
            <a:endParaRPr sz="1400" b="0" i="0" u="none" strike="noStrike" cap="none">
              <a:solidFill>
                <a:srgbClr val="000000"/>
              </a:solidFill>
              <a:latin typeface="Josefin Sans"/>
              <a:ea typeface="Josefin Sans"/>
              <a:cs typeface="Josefin Sans"/>
              <a:sym typeface="Josefin Sans"/>
            </a:endParaRPr>
          </a:p>
          <a:p>
            <a:pPr marL="285750" marR="0" lvl="1" indent="-285750" algn="l" rtl="0">
              <a:lnSpc>
                <a:spcPct val="100000"/>
              </a:lnSpc>
              <a:spcBef>
                <a:spcPts val="200"/>
              </a:spcBef>
              <a:spcAft>
                <a:spcPts val="0"/>
              </a:spcAft>
              <a:buClr>
                <a:srgbClr val="001F2E"/>
              </a:buClr>
              <a:buSzPts val="1600"/>
              <a:buFont typeface="Arial"/>
              <a:buChar char="•"/>
            </a:pPr>
            <a:r>
              <a:rPr lang="en-US" sz="1600" b="0" i="0" u="none" strike="noStrike" cap="none">
                <a:solidFill>
                  <a:srgbClr val="001F2E"/>
                </a:solidFill>
                <a:latin typeface="Josefin Sans"/>
                <a:ea typeface="Josefin Sans"/>
                <a:cs typeface="Josefin Sans"/>
                <a:sym typeface="Josefin Sans"/>
              </a:rPr>
              <a:t>Device Management</a:t>
            </a:r>
            <a:endParaRPr sz="1400" b="0" i="0" u="none" strike="noStrike" cap="none">
              <a:solidFill>
                <a:srgbClr val="000000"/>
              </a:solidFill>
              <a:latin typeface="Josefin Sans"/>
              <a:ea typeface="Josefin Sans"/>
              <a:cs typeface="Josefin Sans"/>
              <a:sym typeface="Josefin Sans"/>
            </a:endParaRPr>
          </a:p>
          <a:p>
            <a:pPr marL="285750" marR="0" lvl="1" indent="-285750" algn="l" rtl="0">
              <a:lnSpc>
                <a:spcPct val="100000"/>
              </a:lnSpc>
              <a:spcBef>
                <a:spcPts val="200"/>
              </a:spcBef>
              <a:spcAft>
                <a:spcPts val="0"/>
              </a:spcAft>
              <a:buClr>
                <a:srgbClr val="001F2E"/>
              </a:buClr>
              <a:buSzPts val="1600"/>
              <a:buFont typeface="Arial"/>
              <a:buChar char="•"/>
            </a:pPr>
            <a:r>
              <a:rPr lang="en-US" sz="1600" b="0" i="0" u="none" strike="noStrike" cap="none">
                <a:solidFill>
                  <a:srgbClr val="001F2E"/>
                </a:solidFill>
                <a:latin typeface="Josefin Sans"/>
                <a:ea typeface="Josefin Sans"/>
                <a:cs typeface="Josefin Sans"/>
                <a:sym typeface="Josefin Sans"/>
              </a:rPr>
              <a:t>Modeling Tools</a:t>
            </a:r>
            <a:endParaRPr sz="1400" b="0" i="0" u="none" strike="noStrike" cap="none">
              <a:solidFill>
                <a:srgbClr val="000000"/>
              </a:solidFill>
              <a:latin typeface="Josefin Sans"/>
              <a:ea typeface="Josefin Sans"/>
              <a:cs typeface="Josefin Sans"/>
              <a:sym typeface="Josefin Sans"/>
            </a:endParaRPr>
          </a:p>
        </p:txBody>
      </p:sp>
      <p:pic>
        <p:nvPicPr>
          <p:cNvPr id="750" name="Google Shape;750;p8"/>
          <p:cNvPicPr preferRelativeResize="0"/>
          <p:nvPr/>
        </p:nvPicPr>
        <p:blipFill rotWithShape="1">
          <a:blip r:embed="rId13">
            <a:alphaModFix/>
          </a:blip>
          <a:srcRect/>
          <a:stretch/>
        </p:blipFill>
        <p:spPr>
          <a:xfrm>
            <a:off x="6290837" y="2960984"/>
            <a:ext cx="1757373" cy="232158"/>
          </a:xfrm>
          <a:prstGeom prst="rect">
            <a:avLst/>
          </a:prstGeom>
          <a:noFill/>
          <a:ln>
            <a:noFill/>
          </a:ln>
        </p:spPr>
      </p:pic>
      <p:pic>
        <p:nvPicPr>
          <p:cNvPr id="751" name="Google Shape;751;p8"/>
          <p:cNvPicPr preferRelativeResize="0"/>
          <p:nvPr/>
        </p:nvPicPr>
        <p:blipFill rotWithShape="1">
          <a:blip r:embed="rId14">
            <a:alphaModFix/>
          </a:blip>
          <a:srcRect/>
          <a:stretch/>
        </p:blipFill>
        <p:spPr>
          <a:xfrm>
            <a:off x="9849479" y="2884564"/>
            <a:ext cx="701920" cy="420274"/>
          </a:xfrm>
          <a:prstGeom prst="rect">
            <a:avLst/>
          </a:prstGeom>
          <a:noFill/>
          <a:ln>
            <a:noFill/>
          </a:ln>
        </p:spPr>
      </p:pic>
      <p:sp>
        <p:nvSpPr>
          <p:cNvPr id="752" name="Google Shape;752;p8"/>
          <p:cNvSpPr/>
          <p:nvPr/>
        </p:nvSpPr>
        <p:spPr>
          <a:xfrm>
            <a:off x="381000" y="4109530"/>
            <a:ext cx="3818925" cy="484921"/>
          </a:xfrm>
          <a:prstGeom prst="rect">
            <a:avLst/>
          </a:prstGeom>
          <a:solidFill>
            <a:srgbClr val="344B5F"/>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73642"/>
              </a:buClr>
              <a:buSzPts val="1600"/>
              <a:buFont typeface="Arial"/>
              <a:buNone/>
            </a:pPr>
            <a:r>
              <a:rPr lang="en-US" sz="1600" b="0" i="0" u="none" strike="noStrike" cap="none">
                <a:solidFill>
                  <a:srgbClr val="FFFFFF"/>
                </a:solidFill>
                <a:latin typeface="Josefin Sans"/>
                <a:ea typeface="Josefin Sans"/>
                <a:cs typeface="Josefin Sans"/>
                <a:sym typeface="Josefin Sans"/>
              </a:rPr>
              <a:t>Platinum</a:t>
            </a:r>
            <a:endParaRPr sz="1400" b="0" i="0" u="none" strike="noStrike" cap="none">
              <a:solidFill>
                <a:srgbClr val="FFFFFF"/>
              </a:solidFill>
              <a:latin typeface="Josefin Sans"/>
              <a:ea typeface="Josefin Sans"/>
              <a:cs typeface="Josefin Sans"/>
              <a:sym typeface="Josefin Sans"/>
            </a:endParaRPr>
          </a:p>
        </p:txBody>
      </p:sp>
      <p:sp>
        <p:nvSpPr>
          <p:cNvPr id="753" name="Google Shape;753;p8"/>
          <p:cNvSpPr/>
          <p:nvPr/>
        </p:nvSpPr>
        <p:spPr>
          <a:xfrm>
            <a:off x="381000" y="4644381"/>
            <a:ext cx="3818925" cy="484921"/>
          </a:xfrm>
          <a:prstGeom prst="rect">
            <a:avLst/>
          </a:prstGeom>
          <a:solidFill>
            <a:srgbClr val="5B6B7F"/>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73642"/>
              </a:buClr>
              <a:buSzPts val="1600"/>
              <a:buFont typeface="Arial"/>
              <a:buNone/>
            </a:pPr>
            <a:r>
              <a:rPr lang="en-US" sz="1600" b="0" i="0" u="none" strike="noStrike" cap="none">
                <a:solidFill>
                  <a:srgbClr val="FFFFFF"/>
                </a:solidFill>
                <a:latin typeface="Josefin Sans"/>
                <a:ea typeface="Josefin Sans"/>
                <a:cs typeface="Josefin Sans"/>
                <a:sym typeface="Josefin Sans"/>
              </a:rPr>
              <a:t>Gold</a:t>
            </a:r>
            <a:endParaRPr sz="1400" b="0" i="0" u="none" strike="noStrike" cap="none">
              <a:solidFill>
                <a:srgbClr val="FFFFFF"/>
              </a:solidFill>
              <a:latin typeface="Josefin Sans"/>
              <a:ea typeface="Josefin Sans"/>
              <a:cs typeface="Josefin Sans"/>
              <a:sym typeface="Josefin Sans"/>
            </a:endParaRPr>
          </a:p>
        </p:txBody>
      </p:sp>
      <p:sp>
        <p:nvSpPr>
          <p:cNvPr id="754" name="Google Shape;754;p8"/>
          <p:cNvSpPr/>
          <p:nvPr/>
        </p:nvSpPr>
        <p:spPr>
          <a:xfrm>
            <a:off x="381000" y="5179232"/>
            <a:ext cx="3818925" cy="484921"/>
          </a:xfrm>
          <a:prstGeom prst="rect">
            <a:avLst/>
          </a:prstGeom>
          <a:solidFill>
            <a:srgbClr val="E77E26"/>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73642"/>
              </a:buClr>
              <a:buSzPts val="1600"/>
              <a:buFont typeface="Arial"/>
              <a:buNone/>
            </a:pPr>
            <a:r>
              <a:rPr lang="en-US" sz="1600" b="0" i="0" u="none" strike="noStrike" cap="none">
                <a:solidFill>
                  <a:srgbClr val="FFFFFF"/>
                </a:solidFill>
                <a:latin typeface="Josefin Sans"/>
                <a:ea typeface="Josefin Sans"/>
                <a:cs typeface="Josefin Sans"/>
                <a:sym typeface="Josefin Sans"/>
              </a:rPr>
              <a:t>Silver</a:t>
            </a:r>
            <a:endParaRPr sz="1400" b="0" i="0" u="none" strike="noStrike" cap="none">
              <a:solidFill>
                <a:srgbClr val="FFFFFF"/>
              </a:solidFill>
              <a:latin typeface="Josefin Sans"/>
              <a:ea typeface="Josefin Sans"/>
              <a:cs typeface="Josefin Sans"/>
              <a:sym typeface="Josefin Sans"/>
            </a:endParaRPr>
          </a:p>
        </p:txBody>
      </p:sp>
      <p:sp>
        <p:nvSpPr>
          <p:cNvPr id="755" name="Google Shape;755;p8"/>
          <p:cNvSpPr/>
          <p:nvPr/>
        </p:nvSpPr>
        <p:spPr>
          <a:xfrm>
            <a:off x="381000" y="5714082"/>
            <a:ext cx="3818925" cy="488109"/>
          </a:xfrm>
          <a:prstGeom prst="rect">
            <a:avLst/>
          </a:prstGeom>
          <a:solidFill>
            <a:srgbClr val="055174"/>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73642"/>
              </a:buClr>
              <a:buSzPts val="1600"/>
              <a:buFont typeface="Arial"/>
              <a:buNone/>
            </a:pPr>
            <a:r>
              <a:rPr lang="en-US" sz="1600" b="0" i="0" u="none" strike="noStrike" cap="none">
                <a:solidFill>
                  <a:srgbClr val="FFFFFF"/>
                </a:solidFill>
                <a:latin typeface="Josefin Sans"/>
                <a:ea typeface="Josefin Sans"/>
                <a:cs typeface="Josefin Sans"/>
                <a:sym typeface="Josefin Sans"/>
              </a:rPr>
              <a:t>Blue</a:t>
            </a:r>
            <a:endParaRPr sz="1400" b="0" i="0" u="none" strike="noStrike" cap="none">
              <a:solidFill>
                <a:srgbClr val="FFFFFF"/>
              </a:solidFill>
              <a:latin typeface="Josefin Sans"/>
              <a:ea typeface="Josefin Sans"/>
              <a:cs typeface="Josefin Sans"/>
              <a:sym typeface="Josefin Sans"/>
            </a:endParaRPr>
          </a:p>
        </p:txBody>
      </p:sp>
      <p:sp>
        <p:nvSpPr>
          <p:cNvPr id="756" name="Google Shape;756;p8"/>
          <p:cNvSpPr/>
          <p:nvPr/>
        </p:nvSpPr>
        <p:spPr>
          <a:xfrm>
            <a:off x="381000" y="3693840"/>
            <a:ext cx="3820006"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73642"/>
              </a:buClr>
              <a:buSzPts val="1600"/>
              <a:buFont typeface="Arial"/>
              <a:buNone/>
            </a:pPr>
            <a:r>
              <a:rPr lang="en-US" sz="2000" b="1" i="0" u="none" strike="noStrike" cap="none">
                <a:solidFill>
                  <a:srgbClr val="073642"/>
                </a:solidFill>
                <a:latin typeface="Poppins Medium"/>
                <a:ea typeface="Poppins Medium"/>
                <a:cs typeface="Poppins Medium"/>
                <a:sym typeface="Poppins Medium"/>
              </a:rPr>
              <a:t>TIERS</a:t>
            </a:r>
            <a:endParaRPr sz="1400" b="0" i="0" u="none" strike="noStrike" cap="none">
              <a:solidFill>
                <a:srgbClr val="000000"/>
              </a:solidFill>
              <a:latin typeface="Poppins Medium"/>
              <a:ea typeface="Poppins Medium"/>
              <a:cs typeface="Poppins Medium"/>
              <a:sym typeface="Poppins Medium"/>
            </a:endParaRPr>
          </a:p>
        </p:txBody>
      </p:sp>
      <p:sp>
        <p:nvSpPr>
          <p:cNvPr id="757" name="Google Shape;757;p8"/>
          <p:cNvSpPr/>
          <p:nvPr/>
        </p:nvSpPr>
        <p:spPr>
          <a:xfrm>
            <a:off x="381001" y="1061941"/>
            <a:ext cx="5572123" cy="513035"/>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1F2E"/>
                </a:solidFill>
                <a:latin typeface="Poppins Medium"/>
                <a:ea typeface="Poppins Medium"/>
                <a:cs typeface="Poppins Medium"/>
                <a:sym typeface="Poppins Medium"/>
              </a:rPr>
              <a:t>SOLUTION</a:t>
            </a:r>
            <a:r>
              <a:rPr lang="en-US" sz="1800" b="1" i="0" u="none" strike="noStrike" cap="none">
                <a:solidFill>
                  <a:srgbClr val="001F2E"/>
                </a:solidFill>
                <a:latin typeface="Josefin Sans"/>
                <a:ea typeface="Josefin Sans"/>
                <a:cs typeface="Josefin Sans"/>
                <a:sym typeface="Josefin Sans"/>
              </a:rPr>
              <a:t> </a:t>
            </a:r>
            <a:r>
              <a:rPr lang="en-US" sz="1800" b="1" i="0" u="none" strike="noStrike" cap="none">
                <a:solidFill>
                  <a:srgbClr val="001F2E"/>
                </a:solidFill>
                <a:latin typeface="Poppins Medium"/>
                <a:ea typeface="Poppins Medium"/>
                <a:cs typeface="Poppins Medium"/>
                <a:sym typeface="Poppins Medium"/>
              </a:rPr>
              <a:t>PARTNERS</a:t>
            </a:r>
            <a:endParaRPr sz="1400" b="0" i="0" u="none" strike="noStrike" cap="none">
              <a:solidFill>
                <a:srgbClr val="000000"/>
              </a:solidFill>
              <a:latin typeface="Arial"/>
              <a:ea typeface="Arial"/>
              <a:cs typeface="Arial"/>
              <a:sym typeface="Arial"/>
            </a:endParaRPr>
          </a:p>
        </p:txBody>
      </p:sp>
      <p:sp>
        <p:nvSpPr>
          <p:cNvPr id="758" name="Google Shape;758;p8"/>
          <p:cNvSpPr/>
          <p:nvPr/>
        </p:nvSpPr>
        <p:spPr>
          <a:xfrm>
            <a:off x="6238876" y="1060549"/>
            <a:ext cx="5572123" cy="513035"/>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1F2E"/>
                </a:solidFill>
                <a:latin typeface="Poppins Medium"/>
                <a:ea typeface="Poppins Medium"/>
                <a:cs typeface="Poppins Medium"/>
                <a:sym typeface="Poppins Medium"/>
              </a:rPr>
              <a:t>TECHNOLOGY PARTNERS</a:t>
            </a:r>
            <a:endParaRPr sz="1400" b="1" i="0" u="none" strike="noStrike" cap="none">
              <a:solidFill>
                <a:srgbClr val="000000"/>
              </a:solidFill>
              <a:latin typeface="Poppins Medium"/>
              <a:ea typeface="Poppins Medium"/>
              <a:cs typeface="Poppins Medium"/>
              <a:sym typeface="Poppins Medium"/>
            </a:endParaRPr>
          </a:p>
        </p:txBody>
      </p:sp>
      <p:pic>
        <p:nvPicPr>
          <p:cNvPr id="759" name="Google Shape;759;p8"/>
          <p:cNvPicPr preferRelativeResize="0"/>
          <p:nvPr/>
        </p:nvPicPr>
        <p:blipFill rotWithShape="1">
          <a:blip r:embed="rId15">
            <a:alphaModFix/>
          </a:blip>
          <a:srcRect/>
          <a:stretch/>
        </p:blipFill>
        <p:spPr>
          <a:xfrm>
            <a:off x="1894107" y="1821256"/>
            <a:ext cx="1357100" cy="221670"/>
          </a:xfrm>
          <a:prstGeom prst="rect">
            <a:avLst/>
          </a:prstGeom>
          <a:noFill/>
          <a:ln>
            <a:noFill/>
          </a:ln>
        </p:spPr>
      </p:pic>
      <p:pic>
        <p:nvPicPr>
          <p:cNvPr id="760" name="Google Shape;760;p8" descr="A close up of a logo&#10;&#10;Description automatically generated"/>
          <p:cNvPicPr preferRelativeResize="0"/>
          <p:nvPr/>
        </p:nvPicPr>
        <p:blipFill rotWithShape="1">
          <a:blip r:embed="rId16">
            <a:alphaModFix/>
          </a:blip>
          <a:srcRect/>
          <a:stretch/>
        </p:blipFill>
        <p:spPr>
          <a:xfrm>
            <a:off x="392520" y="2311316"/>
            <a:ext cx="1357096" cy="319369"/>
          </a:xfrm>
          <a:prstGeom prst="rect">
            <a:avLst/>
          </a:prstGeom>
          <a:noFill/>
          <a:ln>
            <a:noFill/>
          </a:ln>
        </p:spPr>
      </p:pic>
      <p:pic>
        <p:nvPicPr>
          <p:cNvPr id="761" name="Google Shape;761;p8" descr="A black background with a black square&#10;&#10;Description automatically generated with medium confidence"/>
          <p:cNvPicPr preferRelativeResize="0"/>
          <p:nvPr/>
        </p:nvPicPr>
        <p:blipFill rotWithShape="1">
          <a:blip r:embed="rId17">
            <a:alphaModFix/>
          </a:blip>
          <a:srcRect/>
          <a:stretch/>
        </p:blipFill>
        <p:spPr>
          <a:xfrm>
            <a:off x="3556278" y="1675573"/>
            <a:ext cx="897813" cy="513036"/>
          </a:xfrm>
          <a:prstGeom prst="rect">
            <a:avLst/>
          </a:prstGeom>
          <a:noFill/>
          <a:ln>
            <a:noFill/>
          </a:ln>
        </p:spPr>
      </p:pic>
      <p:pic>
        <p:nvPicPr>
          <p:cNvPr id="762" name="Google Shape;762;p8"/>
          <p:cNvPicPr preferRelativeResize="0"/>
          <p:nvPr/>
        </p:nvPicPr>
        <p:blipFill rotWithShape="1">
          <a:blip r:embed="rId18">
            <a:alphaModFix/>
          </a:blip>
          <a:srcRect/>
          <a:stretch/>
        </p:blipFill>
        <p:spPr>
          <a:xfrm>
            <a:off x="2028648" y="2807739"/>
            <a:ext cx="982868" cy="562363"/>
          </a:xfrm>
          <a:prstGeom prst="rect">
            <a:avLst/>
          </a:prstGeom>
          <a:noFill/>
          <a:ln>
            <a:noFill/>
          </a:ln>
        </p:spPr>
      </p:pic>
      <p:pic>
        <p:nvPicPr>
          <p:cNvPr id="763" name="Google Shape;763;p8" descr="A blue and black logo&#10;&#10;Description automatically generated"/>
          <p:cNvPicPr preferRelativeResize="0"/>
          <p:nvPr/>
        </p:nvPicPr>
        <p:blipFill rotWithShape="1">
          <a:blip r:embed="rId19">
            <a:alphaModFix/>
          </a:blip>
          <a:srcRect/>
          <a:stretch/>
        </p:blipFill>
        <p:spPr>
          <a:xfrm>
            <a:off x="4413862" y="2964098"/>
            <a:ext cx="1477125" cy="249645"/>
          </a:xfrm>
          <a:prstGeom prst="rect">
            <a:avLst/>
          </a:prstGeom>
          <a:noFill/>
          <a:ln>
            <a:noFill/>
          </a:ln>
        </p:spPr>
      </p:pic>
      <p:pic>
        <p:nvPicPr>
          <p:cNvPr id="764" name="Google Shape;764;p8"/>
          <p:cNvPicPr preferRelativeResize="0"/>
          <p:nvPr/>
        </p:nvPicPr>
        <p:blipFill rotWithShape="1">
          <a:blip r:embed="rId20">
            <a:alphaModFix/>
          </a:blip>
          <a:srcRect r="-99"/>
          <a:stretch/>
        </p:blipFill>
        <p:spPr>
          <a:xfrm>
            <a:off x="392524" y="2923257"/>
            <a:ext cx="1357100" cy="331326"/>
          </a:xfrm>
          <a:prstGeom prst="rect">
            <a:avLst/>
          </a:prstGeom>
          <a:noFill/>
          <a:ln>
            <a:noFill/>
          </a:ln>
        </p:spPr>
      </p:pic>
      <p:pic>
        <p:nvPicPr>
          <p:cNvPr id="765" name="Google Shape;765;p8" descr="A blue and black logo&#10;&#10;Description automatically generated"/>
          <p:cNvPicPr preferRelativeResize="0"/>
          <p:nvPr/>
        </p:nvPicPr>
        <p:blipFill rotWithShape="1">
          <a:blip r:embed="rId21">
            <a:alphaModFix/>
          </a:blip>
          <a:srcRect/>
          <a:stretch/>
        </p:blipFill>
        <p:spPr>
          <a:xfrm>
            <a:off x="4668900" y="2316460"/>
            <a:ext cx="1208025" cy="309082"/>
          </a:xfrm>
          <a:prstGeom prst="rect">
            <a:avLst/>
          </a:prstGeom>
          <a:noFill/>
          <a:ln>
            <a:noFill/>
          </a:ln>
        </p:spPr>
      </p:pic>
      <p:pic>
        <p:nvPicPr>
          <p:cNvPr id="766" name="Google Shape;766;p8"/>
          <p:cNvPicPr preferRelativeResize="0"/>
          <p:nvPr/>
        </p:nvPicPr>
        <p:blipFill rotWithShape="1">
          <a:blip r:embed="rId22">
            <a:alphaModFix/>
          </a:blip>
          <a:srcRect/>
          <a:stretch/>
        </p:blipFill>
        <p:spPr>
          <a:xfrm>
            <a:off x="2161319" y="2252405"/>
            <a:ext cx="1208024" cy="437192"/>
          </a:xfrm>
          <a:prstGeom prst="rect">
            <a:avLst/>
          </a:prstGeom>
          <a:noFill/>
          <a:ln>
            <a:noFill/>
          </a:ln>
        </p:spPr>
      </p:pic>
      <p:pic>
        <p:nvPicPr>
          <p:cNvPr id="767" name="Google Shape;767;p8"/>
          <p:cNvPicPr preferRelativeResize="0"/>
          <p:nvPr/>
        </p:nvPicPr>
        <p:blipFill rotWithShape="1">
          <a:blip r:embed="rId23">
            <a:alphaModFix/>
          </a:blip>
          <a:srcRect/>
          <a:stretch/>
        </p:blipFill>
        <p:spPr>
          <a:xfrm>
            <a:off x="381012" y="1765774"/>
            <a:ext cx="1208025" cy="332634"/>
          </a:xfrm>
          <a:prstGeom prst="rect">
            <a:avLst/>
          </a:prstGeom>
          <a:noFill/>
          <a:ln>
            <a:noFill/>
          </a:ln>
        </p:spPr>
      </p:pic>
      <p:sp>
        <p:nvSpPr>
          <p:cNvPr id="768" name="Google Shape;768;p8"/>
          <p:cNvSpPr txBox="1"/>
          <p:nvPr/>
        </p:nvSpPr>
        <p:spPr>
          <a:xfrm>
            <a:off x="8969425" y="4322500"/>
            <a:ext cx="2895600" cy="1321800"/>
          </a:xfrm>
          <a:prstGeom prst="rect">
            <a:avLst/>
          </a:prstGeom>
          <a:noFill/>
          <a:ln>
            <a:noFill/>
          </a:ln>
        </p:spPr>
        <p:txBody>
          <a:bodyPr spcFirstLastPara="1" wrap="square" lIns="91425" tIns="91425" rIns="91425" bIns="91425" anchor="t" anchorCtr="0">
            <a:noAutofit/>
          </a:bodyPr>
          <a:lstStyle/>
          <a:p>
            <a:pPr marL="457200" marR="0" lvl="0" indent="-285750" algn="l" rtl="0">
              <a:lnSpc>
                <a:spcPct val="100000"/>
              </a:lnSpc>
              <a:spcBef>
                <a:spcPts val="0"/>
              </a:spcBef>
              <a:spcAft>
                <a:spcPts val="0"/>
              </a:spcAft>
              <a:buClr>
                <a:srgbClr val="001F2E"/>
              </a:buClr>
              <a:buSzPts val="900"/>
              <a:buFont typeface="Josefin Sans"/>
              <a:buChar char="●"/>
            </a:pPr>
            <a:r>
              <a:rPr lang="en-US" sz="1600" b="0" i="0" u="none" strike="noStrike" cap="none">
                <a:solidFill>
                  <a:srgbClr val="001F2E"/>
                </a:solidFill>
                <a:latin typeface="Josefin Sans"/>
                <a:ea typeface="Josefin Sans"/>
                <a:cs typeface="Josefin Sans"/>
                <a:sym typeface="Josefin Sans"/>
              </a:rPr>
              <a:t>Modernization</a:t>
            </a:r>
            <a:endParaRPr sz="1600" b="0" i="0" u="none" strike="noStrike" cap="none">
              <a:solidFill>
                <a:srgbClr val="001F2E"/>
              </a:solidFill>
              <a:latin typeface="Josefin Sans"/>
              <a:ea typeface="Josefin Sans"/>
              <a:cs typeface="Josefin Sans"/>
              <a:sym typeface="Josefin Sans"/>
            </a:endParaRPr>
          </a:p>
          <a:p>
            <a:pPr marL="457200" marR="0" lvl="0" indent="-285750" algn="l" rtl="0">
              <a:lnSpc>
                <a:spcPct val="100000"/>
              </a:lnSpc>
              <a:spcBef>
                <a:spcPts val="0"/>
              </a:spcBef>
              <a:spcAft>
                <a:spcPts val="0"/>
              </a:spcAft>
              <a:buClr>
                <a:srgbClr val="001F2E"/>
              </a:buClr>
              <a:buSzPts val="900"/>
              <a:buFont typeface="Josefin Sans"/>
              <a:buChar char="●"/>
            </a:pPr>
            <a:r>
              <a:rPr lang="en-US" sz="1600" b="0" i="0" u="none" strike="noStrike" cap="none">
                <a:solidFill>
                  <a:srgbClr val="001F2E"/>
                </a:solidFill>
                <a:latin typeface="Josefin Sans"/>
                <a:ea typeface="Josefin Sans"/>
                <a:cs typeface="Josefin Sans"/>
                <a:sym typeface="Josefin Sans"/>
              </a:rPr>
              <a:t>Agile Transformation</a:t>
            </a:r>
            <a:endParaRPr sz="1600" b="0" i="0" u="none" strike="noStrike" cap="none">
              <a:solidFill>
                <a:srgbClr val="001F2E"/>
              </a:solidFill>
              <a:latin typeface="Josefin Sans"/>
              <a:ea typeface="Josefin Sans"/>
              <a:cs typeface="Josefin Sans"/>
              <a:sym typeface="Josefin Sans"/>
            </a:endParaRPr>
          </a:p>
          <a:p>
            <a:pPr marL="457200" marR="0" lvl="0" indent="-285750" algn="l" rtl="0">
              <a:lnSpc>
                <a:spcPct val="100000"/>
              </a:lnSpc>
              <a:spcBef>
                <a:spcPts val="0"/>
              </a:spcBef>
              <a:spcAft>
                <a:spcPts val="0"/>
              </a:spcAft>
              <a:buClr>
                <a:srgbClr val="001F2E"/>
              </a:buClr>
              <a:buSzPts val="900"/>
              <a:buFont typeface="Josefin Sans"/>
              <a:buChar char="●"/>
            </a:pPr>
            <a:r>
              <a:rPr lang="en-US" sz="1600" b="0" i="0" u="none" strike="noStrike" cap="none">
                <a:solidFill>
                  <a:srgbClr val="001F2E"/>
                </a:solidFill>
                <a:latin typeface="Josefin Sans"/>
                <a:ea typeface="Josefin Sans"/>
                <a:cs typeface="Josefin Sans"/>
                <a:sym typeface="Josefin Sans"/>
              </a:rPr>
              <a:t>Implementation Services</a:t>
            </a:r>
            <a:endParaRPr sz="1600" b="0" i="0" u="none" strike="noStrike" cap="none">
              <a:solidFill>
                <a:srgbClr val="001F2E"/>
              </a:solidFill>
              <a:latin typeface="Josefin Sans"/>
              <a:ea typeface="Josefin Sans"/>
              <a:cs typeface="Josefin Sans"/>
              <a:sym typeface="Josefin Sans"/>
            </a:endParaRPr>
          </a:p>
          <a:p>
            <a:pPr marL="457200" marR="0" lvl="0" indent="-285750" algn="l" rtl="0">
              <a:lnSpc>
                <a:spcPct val="100000"/>
              </a:lnSpc>
              <a:spcBef>
                <a:spcPts val="0"/>
              </a:spcBef>
              <a:spcAft>
                <a:spcPts val="0"/>
              </a:spcAft>
              <a:buClr>
                <a:srgbClr val="001F2E"/>
              </a:buClr>
              <a:buSzPts val="900"/>
              <a:buFont typeface="Josefin Sans"/>
              <a:buChar char="●"/>
            </a:pPr>
            <a:r>
              <a:rPr lang="en-US" sz="1600" b="0" i="0" u="none" strike="noStrike" cap="none">
                <a:solidFill>
                  <a:srgbClr val="001F2E"/>
                </a:solidFill>
                <a:latin typeface="Josefin Sans"/>
                <a:ea typeface="Josefin Sans"/>
                <a:cs typeface="Josefin Sans"/>
                <a:sym typeface="Josefin Sans"/>
              </a:rPr>
              <a:t>Training</a:t>
            </a:r>
            <a:endParaRPr sz="1600" b="0" i="0" u="none" strike="noStrike" cap="none">
              <a:solidFill>
                <a:srgbClr val="001F2E"/>
              </a:solidFill>
              <a:latin typeface="Josefin Sans"/>
              <a:ea typeface="Josefin Sans"/>
              <a:cs typeface="Josefin Sans"/>
              <a:sym typeface="Josefin Sans"/>
            </a:endParaRPr>
          </a:p>
          <a:p>
            <a:pPr marL="457200" marR="0" lvl="0" indent="-285750" algn="l" rtl="0">
              <a:lnSpc>
                <a:spcPct val="100000"/>
              </a:lnSpc>
              <a:spcBef>
                <a:spcPts val="0"/>
              </a:spcBef>
              <a:spcAft>
                <a:spcPts val="0"/>
              </a:spcAft>
              <a:buClr>
                <a:srgbClr val="001F2E"/>
              </a:buClr>
              <a:buSzPts val="900"/>
              <a:buFont typeface="Josefin Sans"/>
              <a:buChar char="●"/>
            </a:pPr>
            <a:r>
              <a:rPr lang="en-US" sz="1600" b="0" i="0" u="none" strike="noStrike" cap="none">
                <a:solidFill>
                  <a:srgbClr val="001F2E"/>
                </a:solidFill>
                <a:latin typeface="Josefin Sans"/>
                <a:ea typeface="Josefin Sans"/>
                <a:cs typeface="Josefin Sans"/>
                <a:sym typeface="Josefin Sans"/>
              </a:rPr>
              <a:t>Load Testing</a:t>
            </a:r>
            <a:endParaRPr sz="1600" b="0" i="0" u="none" strike="noStrike" cap="none">
              <a:solidFill>
                <a:srgbClr val="001F2E"/>
              </a:solidFill>
              <a:latin typeface="Josefin Sans"/>
              <a:ea typeface="Josefin Sans"/>
              <a:cs typeface="Josefin Sans"/>
              <a:sym typeface="Josefin Sans"/>
            </a:endParaRPr>
          </a:p>
        </p:txBody>
      </p:sp>
      <p:pic>
        <p:nvPicPr>
          <p:cNvPr id="769" name="Google Shape;769;p8" descr="H2 Software Consulting Services, Inc."/>
          <p:cNvPicPr preferRelativeResize="0"/>
          <p:nvPr/>
        </p:nvPicPr>
        <p:blipFill rotWithShape="1">
          <a:blip r:embed="rId24">
            <a:alphaModFix/>
          </a:blip>
          <a:srcRect/>
          <a:stretch/>
        </p:blipFill>
        <p:spPr>
          <a:xfrm>
            <a:off x="3394329" y="2807739"/>
            <a:ext cx="832551" cy="528111"/>
          </a:xfrm>
          <a:prstGeom prst="rect">
            <a:avLst/>
          </a:prstGeom>
          <a:noFill/>
          <a:ln>
            <a:noFill/>
          </a:ln>
        </p:spPr>
      </p:pic>
      <p:pic>
        <p:nvPicPr>
          <p:cNvPr id="770" name="Google Shape;770;p8" descr="Fujitsu - Wikipedia"/>
          <p:cNvPicPr preferRelativeResize="0"/>
          <p:nvPr/>
        </p:nvPicPr>
        <p:blipFill rotWithShape="1">
          <a:blip r:embed="rId25">
            <a:alphaModFix/>
          </a:blip>
          <a:srcRect/>
          <a:stretch/>
        </p:blipFill>
        <p:spPr>
          <a:xfrm>
            <a:off x="4776303" y="1693483"/>
            <a:ext cx="884289" cy="42708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25FFA-C885-48B1-9811-45E3B39CF8B1}"/>
              </a:ext>
            </a:extLst>
          </p:cNvPr>
          <p:cNvSpPr>
            <a:spLocks noGrp="1"/>
          </p:cNvSpPr>
          <p:nvPr>
            <p:ph type="title"/>
          </p:nvPr>
        </p:nvSpPr>
        <p:spPr/>
        <p:txBody>
          <a:bodyPr/>
          <a:lstStyle/>
          <a:p>
            <a:r>
              <a:rPr lang="en-US" dirty="0"/>
              <a:t>Customer Testimonials</a:t>
            </a:r>
          </a:p>
        </p:txBody>
      </p:sp>
      <p:sp>
        <p:nvSpPr>
          <p:cNvPr id="4" name="Rectangle 3">
            <a:extLst>
              <a:ext uri="{FF2B5EF4-FFF2-40B4-BE49-F238E27FC236}">
                <a16:creationId xmlns:a16="http://schemas.microsoft.com/office/drawing/2014/main" id="{2F52F702-3FBD-45F7-B7D3-0EFB0DE93961}"/>
              </a:ext>
            </a:extLst>
          </p:cNvPr>
          <p:cNvSpPr/>
          <p:nvPr/>
        </p:nvSpPr>
        <p:spPr>
          <a:xfrm>
            <a:off x="1118587" y="1884185"/>
            <a:ext cx="9703294" cy="1477328"/>
          </a:xfrm>
          <a:prstGeom prst="rect">
            <a:avLst/>
          </a:prstGeom>
        </p:spPr>
        <p:txBody>
          <a:bodyPr wrap="square">
            <a:spAutoFit/>
          </a:bodyPr>
          <a:lstStyle/>
          <a:p>
            <a:pPr algn="ctr"/>
            <a:r>
              <a:rPr lang="en-US" dirty="0">
                <a:latin typeface="+mj-lt"/>
              </a:rPr>
              <a:t>We have been using the Rapise automation tool for a few years now. I have been very impressed with just how simple the tool is to setup and record your automation scripts. As we have learned more about the tool we have found it to have all the functionality we need without all the complexity of many other tools out there… We can rely on the trusted Inflectra customer support team that has always been awesome.</a:t>
            </a:r>
            <a:br>
              <a:rPr lang="en-US" dirty="0">
                <a:latin typeface="+mj-lt"/>
              </a:rPr>
            </a:br>
            <a:r>
              <a:rPr lang="en-US" dirty="0">
                <a:latin typeface="+mj-lt"/>
              </a:rPr>
              <a:t> </a:t>
            </a:r>
            <a:r>
              <a:rPr lang="en-US" b="1" i="1" dirty="0">
                <a:latin typeface="+mj-lt"/>
              </a:rPr>
              <a:t>	- Daniel Hauser, </a:t>
            </a:r>
            <a:r>
              <a:rPr lang="en-US" i="1" dirty="0">
                <a:latin typeface="+mj-lt"/>
              </a:rPr>
              <a:t>Sr. QA Analyst </a:t>
            </a:r>
            <a:r>
              <a:rPr lang="en-US" i="1" dirty="0" err="1">
                <a:latin typeface="+mj-lt"/>
              </a:rPr>
              <a:t>RegEd</a:t>
            </a:r>
            <a:endParaRPr lang="en-US" i="1" dirty="0">
              <a:latin typeface="+mj-lt"/>
            </a:endParaRPr>
          </a:p>
        </p:txBody>
      </p:sp>
      <p:grpSp>
        <p:nvGrpSpPr>
          <p:cNvPr id="13" name="Group 12">
            <a:extLst>
              <a:ext uri="{FF2B5EF4-FFF2-40B4-BE49-F238E27FC236}">
                <a16:creationId xmlns:a16="http://schemas.microsoft.com/office/drawing/2014/main" id="{A660C974-89C2-46ED-A7C5-00FD55A6FF15}"/>
              </a:ext>
            </a:extLst>
          </p:cNvPr>
          <p:cNvGrpSpPr/>
          <p:nvPr/>
        </p:nvGrpSpPr>
        <p:grpSpPr>
          <a:xfrm>
            <a:off x="630315" y="1152194"/>
            <a:ext cx="10723484" cy="1323439"/>
            <a:chOff x="630315" y="1152194"/>
            <a:chExt cx="10723484" cy="1323439"/>
          </a:xfrm>
        </p:grpSpPr>
        <p:cxnSp>
          <p:nvCxnSpPr>
            <p:cNvPr id="5" name="Straight Connector 4">
              <a:extLst>
                <a:ext uri="{FF2B5EF4-FFF2-40B4-BE49-F238E27FC236}">
                  <a16:creationId xmlns:a16="http://schemas.microsoft.com/office/drawing/2014/main" id="{3FB0783E-C11A-4059-9EF2-20C521541332}"/>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2303901-34BF-49E6-BDF2-B372757D1481}"/>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AFF51E1-2742-46B2-A7CE-737D6A569B96}"/>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grpSp>
        <p:nvGrpSpPr>
          <p:cNvPr id="14" name="Group 13">
            <a:extLst>
              <a:ext uri="{FF2B5EF4-FFF2-40B4-BE49-F238E27FC236}">
                <a16:creationId xmlns:a16="http://schemas.microsoft.com/office/drawing/2014/main" id="{0320B3C0-BE6F-4758-8F29-C53B6B485460}"/>
              </a:ext>
            </a:extLst>
          </p:cNvPr>
          <p:cNvGrpSpPr/>
          <p:nvPr/>
        </p:nvGrpSpPr>
        <p:grpSpPr>
          <a:xfrm>
            <a:off x="631793" y="3132403"/>
            <a:ext cx="10723484" cy="1323439"/>
            <a:chOff x="630315" y="1152194"/>
            <a:chExt cx="10723484" cy="1323439"/>
          </a:xfrm>
        </p:grpSpPr>
        <p:cxnSp>
          <p:nvCxnSpPr>
            <p:cNvPr id="15" name="Straight Connector 14">
              <a:extLst>
                <a:ext uri="{FF2B5EF4-FFF2-40B4-BE49-F238E27FC236}">
                  <a16:creationId xmlns:a16="http://schemas.microsoft.com/office/drawing/2014/main" id="{2F442B63-B7C2-479E-AA1A-F721363C1AC5}"/>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1FD9BBB-0F5A-4051-AF86-F92667554F3D}"/>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ACA2963-307D-42C5-954B-FF12DA6896DD}"/>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grpSp>
        <p:nvGrpSpPr>
          <p:cNvPr id="18" name="Group 17">
            <a:extLst>
              <a:ext uri="{FF2B5EF4-FFF2-40B4-BE49-F238E27FC236}">
                <a16:creationId xmlns:a16="http://schemas.microsoft.com/office/drawing/2014/main" id="{E16C02FA-4396-4A29-8865-DF7929CFB252}"/>
              </a:ext>
            </a:extLst>
          </p:cNvPr>
          <p:cNvGrpSpPr/>
          <p:nvPr/>
        </p:nvGrpSpPr>
        <p:grpSpPr>
          <a:xfrm>
            <a:off x="640671" y="5764367"/>
            <a:ext cx="10723484" cy="1323439"/>
            <a:chOff x="630315" y="1152194"/>
            <a:chExt cx="10723484" cy="1323439"/>
          </a:xfrm>
        </p:grpSpPr>
        <p:cxnSp>
          <p:nvCxnSpPr>
            <p:cNvPr id="19" name="Straight Connector 18">
              <a:extLst>
                <a:ext uri="{FF2B5EF4-FFF2-40B4-BE49-F238E27FC236}">
                  <a16:creationId xmlns:a16="http://schemas.microsoft.com/office/drawing/2014/main" id="{A80FDF59-369E-4090-B36C-564872A79254}"/>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227FD5F-B325-4B0A-9661-DE2AA124A21D}"/>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7379378-2CC5-4E47-BA82-C1DF94C95896}"/>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sp>
        <p:nvSpPr>
          <p:cNvPr id="30" name="Rectangle 29">
            <a:extLst>
              <a:ext uri="{FF2B5EF4-FFF2-40B4-BE49-F238E27FC236}">
                <a16:creationId xmlns:a16="http://schemas.microsoft.com/office/drawing/2014/main" id="{8A8D70C6-22E9-43E3-8EBA-C8DA03CF7EEF}"/>
              </a:ext>
            </a:extLst>
          </p:cNvPr>
          <p:cNvSpPr/>
          <p:nvPr/>
        </p:nvSpPr>
        <p:spPr>
          <a:xfrm>
            <a:off x="1120067" y="3736300"/>
            <a:ext cx="9703294" cy="2308324"/>
          </a:xfrm>
          <a:prstGeom prst="rect">
            <a:avLst/>
          </a:prstGeom>
        </p:spPr>
        <p:txBody>
          <a:bodyPr wrap="square">
            <a:spAutoFit/>
          </a:bodyPr>
          <a:lstStyle/>
          <a:p>
            <a:pPr algn="ctr"/>
            <a:r>
              <a:rPr lang="en-US" dirty="0">
                <a:latin typeface="+mj-lt"/>
              </a:rPr>
              <a:t> It was very easy to learn and get started using the tool to automate our manual test cases. The Inflectra support has been great in working with us to identify and add features as needed. We are currently using Rapise to automate our regression test bed for Microsoft Dynamics AX ERP System. The customer support has been great in helping us to get started. The tool integrates well with </a:t>
            </a:r>
            <a:r>
              <a:rPr lang="en-US" dirty="0" err="1">
                <a:latin typeface="+mj-lt"/>
              </a:rPr>
              <a:t>SpiraTeam</a:t>
            </a:r>
            <a:r>
              <a:rPr lang="en-US" dirty="0">
                <a:latin typeface="+mj-lt"/>
              </a:rPr>
              <a:t>, so we can launch our tests and record results. Rapise has been easy to learn and quick to make progress on automating our regression test bed. We are very happy with the tool and the support that we have received from Inflectra. It is a high quality product at a great price..</a:t>
            </a:r>
          </a:p>
          <a:p>
            <a:pPr algn="ctr"/>
            <a:r>
              <a:rPr lang="en-US" b="1" i="1" dirty="0">
                <a:latin typeface="+mj-lt"/>
              </a:rPr>
              <a:t>	- Kevin D., </a:t>
            </a:r>
            <a:r>
              <a:rPr lang="en-US" i="1" dirty="0">
                <a:latin typeface="+mj-lt"/>
              </a:rPr>
              <a:t>Kent Corporation</a:t>
            </a:r>
          </a:p>
        </p:txBody>
      </p:sp>
    </p:spTree>
    <p:extLst>
      <p:ext uri="{BB962C8B-B14F-4D97-AF65-F5344CB8AC3E}">
        <p14:creationId xmlns:p14="http://schemas.microsoft.com/office/powerpoint/2010/main" val="2729888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4C621-C7E6-48C7-925B-6FD95DBC0AD3}"/>
              </a:ext>
            </a:extLst>
          </p:cNvPr>
          <p:cNvSpPr>
            <a:spLocks noGrp="1"/>
          </p:cNvSpPr>
          <p:nvPr>
            <p:ph type="title"/>
          </p:nvPr>
        </p:nvSpPr>
        <p:spPr/>
        <p:txBody>
          <a:bodyPr/>
          <a:lstStyle/>
          <a:p>
            <a:r>
              <a:rPr lang="en-US" dirty="0"/>
              <a:t>Awards and Recognition*</a:t>
            </a:r>
          </a:p>
        </p:txBody>
      </p:sp>
      <p:sp>
        <p:nvSpPr>
          <p:cNvPr id="10" name="TextBox 9">
            <a:extLst>
              <a:ext uri="{FF2B5EF4-FFF2-40B4-BE49-F238E27FC236}">
                <a16:creationId xmlns:a16="http://schemas.microsoft.com/office/drawing/2014/main" id="{01A70B9F-C7F4-425A-AC67-C45BFE8559F6}"/>
              </a:ext>
            </a:extLst>
          </p:cNvPr>
          <p:cNvSpPr txBox="1"/>
          <p:nvPr/>
        </p:nvSpPr>
        <p:spPr>
          <a:xfrm>
            <a:off x="6019060" y="6214369"/>
            <a:ext cx="3773010" cy="369332"/>
          </a:xfrm>
          <a:prstGeom prst="rect">
            <a:avLst/>
          </a:prstGeom>
          <a:noFill/>
        </p:spPr>
        <p:txBody>
          <a:bodyPr wrap="square" rtlCol="0">
            <a:spAutoFit/>
          </a:bodyPr>
          <a:lstStyle/>
          <a:p>
            <a:r>
              <a:rPr lang="en-US" dirty="0"/>
              <a:t>*Gartner, G2 Crowd, Capterra</a:t>
            </a:r>
          </a:p>
        </p:txBody>
      </p:sp>
      <p:pic>
        <p:nvPicPr>
          <p:cNvPr id="3" name="Picture 2">
            <a:extLst>
              <a:ext uri="{FF2B5EF4-FFF2-40B4-BE49-F238E27FC236}">
                <a16:creationId xmlns:a16="http://schemas.microsoft.com/office/drawing/2014/main" id="{41FBFBD9-BBD4-4164-A6E8-3878AF711209}"/>
              </a:ext>
            </a:extLst>
          </p:cNvPr>
          <p:cNvPicPr>
            <a:picLocks noChangeAspect="1"/>
          </p:cNvPicPr>
          <p:nvPr/>
        </p:nvPicPr>
        <p:blipFill>
          <a:blip r:embed="rId2"/>
          <a:stretch>
            <a:fillRect/>
          </a:stretch>
        </p:blipFill>
        <p:spPr>
          <a:xfrm>
            <a:off x="981542" y="1447879"/>
            <a:ext cx="3994618" cy="2429947"/>
          </a:xfrm>
          <a:prstGeom prst="rect">
            <a:avLst/>
          </a:prstGeom>
          <a:ln>
            <a:solidFill>
              <a:srgbClr val="93A1A1"/>
            </a:solidFill>
          </a:ln>
        </p:spPr>
      </p:pic>
      <p:pic>
        <p:nvPicPr>
          <p:cNvPr id="4" name="Picture 3">
            <a:extLst>
              <a:ext uri="{FF2B5EF4-FFF2-40B4-BE49-F238E27FC236}">
                <a16:creationId xmlns:a16="http://schemas.microsoft.com/office/drawing/2014/main" id="{CFA64D76-3ADE-46EA-98D7-0D1E4FB3AE35}"/>
              </a:ext>
            </a:extLst>
          </p:cNvPr>
          <p:cNvPicPr>
            <a:picLocks noChangeAspect="1"/>
          </p:cNvPicPr>
          <p:nvPr/>
        </p:nvPicPr>
        <p:blipFill>
          <a:blip r:embed="rId3"/>
          <a:stretch>
            <a:fillRect/>
          </a:stretch>
        </p:blipFill>
        <p:spPr>
          <a:xfrm>
            <a:off x="5119502" y="1447878"/>
            <a:ext cx="6090956" cy="4498329"/>
          </a:xfrm>
          <a:prstGeom prst="rect">
            <a:avLst/>
          </a:prstGeom>
          <a:ln>
            <a:solidFill>
              <a:srgbClr val="93A1A1"/>
            </a:solidFill>
          </a:ln>
        </p:spPr>
      </p:pic>
      <p:pic>
        <p:nvPicPr>
          <p:cNvPr id="6" name="Picture 5">
            <a:extLst>
              <a:ext uri="{FF2B5EF4-FFF2-40B4-BE49-F238E27FC236}">
                <a16:creationId xmlns:a16="http://schemas.microsoft.com/office/drawing/2014/main" id="{EE0E77DA-F396-4082-AC52-875360B652EB}"/>
              </a:ext>
            </a:extLst>
          </p:cNvPr>
          <p:cNvPicPr>
            <a:picLocks noChangeAspect="1"/>
          </p:cNvPicPr>
          <p:nvPr/>
        </p:nvPicPr>
        <p:blipFill>
          <a:blip r:embed="rId4"/>
          <a:stretch>
            <a:fillRect/>
          </a:stretch>
        </p:blipFill>
        <p:spPr>
          <a:xfrm>
            <a:off x="981542" y="3977137"/>
            <a:ext cx="3994618" cy="2716679"/>
          </a:xfrm>
          <a:prstGeom prst="rect">
            <a:avLst/>
          </a:prstGeom>
          <a:ln>
            <a:solidFill>
              <a:srgbClr val="93A1A1"/>
            </a:solidFill>
          </a:ln>
        </p:spPr>
      </p:pic>
    </p:spTree>
    <p:extLst>
      <p:ext uri="{BB962C8B-B14F-4D97-AF65-F5344CB8AC3E}">
        <p14:creationId xmlns:p14="http://schemas.microsoft.com/office/powerpoint/2010/main" val="3092558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Feature Overview</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Let's Look at the Key Features in Rapise</a:t>
            </a:r>
          </a:p>
        </p:txBody>
      </p:sp>
    </p:spTree>
    <p:extLst>
      <p:ext uri="{BB962C8B-B14F-4D97-AF65-F5344CB8AC3E}">
        <p14:creationId xmlns:p14="http://schemas.microsoft.com/office/powerpoint/2010/main" val="2141756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719E998-EFFA-95A6-728C-938EE4EEFF2D}"/>
              </a:ext>
            </a:extLst>
          </p:cNvPr>
          <p:cNvSpPr>
            <a:spLocks noGrp="1"/>
          </p:cNvSpPr>
          <p:nvPr>
            <p:ph type="title"/>
          </p:nvPr>
        </p:nvSpPr>
        <p:spPr/>
        <p:txBody>
          <a:bodyPr/>
          <a:lstStyle/>
          <a:p>
            <a:r>
              <a:rPr lang="en-US" dirty="0"/>
              <a:t>Why Inflectra?</a:t>
            </a:r>
          </a:p>
        </p:txBody>
      </p:sp>
      <p:sp>
        <p:nvSpPr>
          <p:cNvPr id="7" name="Text Placeholder 6">
            <a:extLst>
              <a:ext uri="{FF2B5EF4-FFF2-40B4-BE49-F238E27FC236}">
                <a16:creationId xmlns:a16="http://schemas.microsoft.com/office/drawing/2014/main" id="{67318441-7042-2D69-C70C-A7FA066CA70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85576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E8F8558-CF4F-485A-BCDC-930D7C27E35D}"/>
              </a:ext>
            </a:extLst>
          </p:cNvPr>
          <p:cNvSpPr>
            <a:spLocks noGrp="1" noChangeArrowheads="1"/>
          </p:cNvSpPr>
          <p:nvPr>
            <p:ph type="title"/>
          </p:nvPr>
        </p:nvSpPr>
        <p:spPr/>
        <p:txBody>
          <a:bodyPr/>
          <a:lstStyle/>
          <a:p>
            <a:pPr>
              <a:spcAft>
                <a:spcPts val="1200"/>
              </a:spcAft>
            </a:pPr>
            <a:r>
              <a:rPr lang="en-US" altLang="en-US" dirty="0"/>
              <a:t>Codeless Test Automation</a:t>
            </a:r>
          </a:p>
        </p:txBody>
      </p:sp>
      <p:sp>
        <p:nvSpPr>
          <p:cNvPr id="18435" name="Rectangle 3">
            <a:extLst>
              <a:ext uri="{FF2B5EF4-FFF2-40B4-BE49-F238E27FC236}">
                <a16:creationId xmlns:a16="http://schemas.microsoft.com/office/drawing/2014/main" id="{8E1A0A99-16AA-408C-B427-54E33F1BBC53}"/>
              </a:ext>
            </a:extLst>
          </p:cNvPr>
          <p:cNvSpPr>
            <a:spLocks noGrp="1" noChangeArrowheads="1"/>
          </p:cNvSpPr>
          <p:nvPr>
            <p:ph idx="1"/>
          </p:nvPr>
        </p:nvSpPr>
        <p:spPr>
          <a:xfrm>
            <a:off x="1183432" y="5198484"/>
            <a:ext cx="9082785" cy="1556879"/>
          </a:xfrm>
        </p:spPr>
        <p:txBody>
          <a:bodyPr>
            <a:normAutofit fontScale="92500" lnSpcReduction="20000"/>
          </a:bodyPr>
          <a:lstStyle/>
          <a:p>
            <a:pPr marL="0" indent="0">
              <a:lnSpc>
                <a:spcPct val="120000"/>
              </a:lnSpc>
              <a:spcBef>
                <a:spcPts val="0"/>
              </a:spcBef>
              <a:buNone/>
            </a:pPr>
            <a:r>
              <a:rPr lang="en-US" altLang="en-US" sz="3200" dirty="0">
                <a:latin typeface="+mj-lt"/>
              </a:rPr>
              <a:t>Rapise comes with its unique Rapise Visual Language that lets you create powerful test frameworks without any code. Of course, Rapise lets you add script when you need.</a:t>
            </a:r>
          </a:p>
        </p:txBody>
      </p:sp>
      <p:pic>
        <p:nvPicPr>
          <p:cNvPr id="4" name="Picture 3">
            <a:extLst>
              <a:ext uri="{FF2B5EF4-FFF2-40B4-BE49-F238E27FC236}">
                <a16:creationId xmlns:a16="http://schemas.microsoft.com/office/drawing/2014/main" id="{231C8235-A42A-4142-8A60-D8DCB58C115B}"/>
              </a:ext>
            </a:extLst>
          </p:cNvPr>
          <p:cNvPicPr>
            <a:picLocks noChangeAspect="1"/>
          </p:cNvPicPr>
          <p:nvPr/>
        </p:nvPicPr>
        <p:blipFill>
          <a:blip r:embed="rId2"/>
          <a:stretch>
            <a:fillRect/>
          </a:stretch>
        </p:blipFill>
        <p:spPr>
          <a:xfrm>
            <a:off x="1324946" y="1516224"/>
            <a:ext cx="9377266" cy="3616945"/>
          </a:xfrm>
          <a:prstGeom prst="rect">
            <a:avLst/>
          </a:prstGeom>
          <a:ln>
            <a:solidFill>
              <a:schemeClr val="bg2">
                <a:lumMod val="50000"/>
              </a:schemeClr>
            </a:solidFill>
          </a:ln>
        </p:spPr>
      </p:pic>
    </p:spTree>
    <p:extLst>
      <p:ext uri="{BB962C8B-B14F-4D97-AF65-F5344CB8AC3E}">
        <p14:creationId xmlns:p14="http://schemas.microsoft.com/office/powerpoint/2010/main" val="598297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39">
            <a:extLst>
              <a:ext uri="{FF2B5EF4-FFF2-40B4-BE49-F238E27FC236}">
                <a16:creationId xmlns:a16="http://schemas.microsoft.com/office/drawing/2014/main" id="{9E73DEAB-B57E-40D9-B6A1-57A21435DC45}"/>
              </a:ext>
            </a:extLst>
          </p:cNvPr>
          <p:cNvGrpSpPr>
            <a:grpSpLocks/>
          </p:cNvGrpSpPr>
          <p:nvPr/>
        </p:nvGrpSpPr>
        <p:grpSpPr bwMode="auto">
          <a:xfrm>
            <a:off x="1981200" y="3073647"/>
            <a:ext cx="8229600" cy="2103438"/>
            <a:chOff x="288" y="1818"/>
            <a:chExt cx="5424" cy="1325"/>
          </a:xfrm>
        </p:grpSpPr>
        <p:sp>
          <p:nvSpPr>
            <p:cNvPr id="19490" name="Line 35">
              <a:extLst>
                <a:ext uri="{FF2B5EF4-FFF2-40B4-BE49-F238E27FC236}">
                  <a16:creationId xmlns:a16="http://schemas.microsoft.com/office/drawing/2014/main" id="{58DC1807-B907-49E0-9EA0-097F61579C1E}"/>
                </a:ext>
              </a:extLst>
            </p:cNvPr>
            <p:cNvSpPr>
              <a:spLocks noChangeShapeType="1"/>
            </p:cNvSpPr>
            <p:nvPr/>
          </p:nvSpPr>
          <p:spPr bwMode="auto">
            <a:xfrm>
              <a:off x="288" y="2480"/>
              <a:ext cx="5424" cy="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1" name="Line 36">
              <a:extLst>
                <a:ext uri="{FF2B5EF4-FFF2-40B4-BE49-F238E27FC236}">
                  <a16:creationId xmlns:a16="http://schemas.microsoft.com/office/drawing/2014/main" id="{E8463CED-57A6-4303-A7D7-8586DCB16738}"/>
                </a:ext>
              </a:extLst>
            </p:cNvPr>
            <p:cNvSpPr>
              <a:spLocks noChangeShapeType="1"/>
            </p:cNvSpPr>
            <p:nvPr/>
          </p:nvSpPr>
          <p:spPr bwMode="auto">
            <a:xfrm>
              <a:off x="288" y="3142"/>
              <a:ext cx="5424" cy="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2" name="Line 37">
              <a:extLst>
                <a:ext uri="{FF2B5EF4-FFF2-40B4-BE49-F238E27FC236}">
                  <a16:creationId xmlns:a16="http://schemas.microsoft.com/office/drawing/2014/main" id="{B1328788-BD34-4A53-ACBE-6D6006DD6B09}"/>
                </a:ext>
              </a:extLst>
            </p:cNvPr>
            <p:cNvSpPr>
              <a:spLocks noChangeShapeType="1"/>
            </p:cNvSpPr>
            <p:nvPr/>
          </p:nvSpPr>
          <p:spPr bwMode="auto">
            <a:xfrm>
              <a:off x="288" y="1818"/>
              <a:ext cx="5424" cy="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459" name="Line 38">
            <a:extLst>
              <a:ext uri="{FF2B5EF4-FFF2-40B4-BE49-F238E27FC236}">
                <a16:creationId xmlns:a16="http://schemas.microsoft.com/office/drawing/2014/main" id="{58C19F8B-1D30-4225-B1D0-2522B022F3A4}"/>
              </a:ext>
            </a:extLst>
          </p:cNvPr>
          <p:cNvSpPr>
            <a:spLocks noChangeShapeType="1"/>
          </p:cNvSpPr>
          <p:nvPr/>
        </p:nvSpPr>
        <p:spPr bwMode="auto">
          <a:xfrm flipH="1">
            <a:off x="5334000" y="2016372"/>
            <a:ext cx="0" cy="411480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0" name="Rectangle 2">
            <a:extLst>
              <a:ext uri="{FF2B5EF4-FFF2-40B4-BE49-F238E27FC236}">
                <a16:creationId xmlns:a16="http://schemas.microsoft.com/office/drawing/2014/main" id="{BA3027CA-1F98-4B36-B13A-6E98AAA50B7C}"/>
              </a:ext>
            </a:extLst>
          </p:cNvPr>
          <p:cNvSpPr>
            <a:spLocks noGrp="1" noChangeArrowheads="1"/>
          </p:cNvSpPr>
          <p:nvPr>
            <p:ph type="title"/>
          </p:nvPr>
        </p:nvSpPr>
        <p:spPr/>
        <p:txBody>
          <a:bodyPr/>
          <a:lstStyle/>
          <a:p>
            <a:pPr eaLnBrk="1" hangingPunct="1"/>
            <a:r>
              <a:rPr lang="en-US" altLang="en-US" dirty="0"/>
              <a:t>Handles Your Testing Needs In One Tool</a:t>
            </a:r>
          </a:p>
        </p:txBody>
      </p:sp>
      <p:sp>
        <p:nvSpPr>
          <p:cNvPr id="19462" name="Text Box 16">
            <a:extLst>
              <a:ext uri="{FF2B5EF4-FFF2-40B4-BE49-F238E27FC236}">
                <a16:creationId xmlns:a16="http://schemas.microsoft.com/office/drawing/2014/main" id="{1F045906-90BD-4888-B4B2-6B1A5C1FA005}"/>
              </a:ext>
            </a:extLst>
          </p:cNvPr>
          <p:cNvSpPr txBox="1">
            <a:spLocks noChangeArrowheads="1"/>
          </p:cNvSpPr>
          <p:nvPr/>
        </p:nvSpPr>
        <p:spPr bwMode="auto">
          <a:xfrm>
            <a:off x="1478871" y="2016372"/>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chemeClr val="bg2">
                    <a:lumMod val="65000"/>
                  </a:schemeClr>
                </a:solidFill>
              </a:rPr>
              <a:t>Web Applications</a:t>
            </a:r>
          </a:p>
        </p:txBody>
      </p:sp>
      <p:sp>
        <p:nvSpPr>
          <p:cNvPr id="19463" name="Text Box 17">
            <a:extLst>
              <a:ext uri="{FF2B5EF4-FFF2-40B4-BE49-F238E27FC236}">
                <a16:creationId xmlns:a16="http://schemas.microsoft.com/office/drawing/2014/main" id="{C74BA2A6-E325-4834-8540-0F63510DA0BE}"/>
              </a:ext>
            </a:extLst>
          </p:cNvPr>
          <p:cNvSpPr txBox="1">
            <a:spLocks noChangeArrowheads="1"/>
          </p:cNvSpPr>
          <p:nvPr/>
        </p:nvSpPr>
        <p:spPr bwMode="auto">
          <a:xfrm>
            <a:off x="1496627" y="3092697"/>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chemeClr val="bg2">
                    <a:lumMod val="65000"/>
                  </a:schemeClr>
                </a:solidFill>
              </a:rPr>
              <a:t>Cross-Platform Technologies</a:t>
            </a:r>
          </a:p>
        </p:txBody>
      </p:sp>
      <p:sp>
        <p:nvSpPr>
          <p:cNvPr id="19464" name="Text Box 18">
            <a:extLst>
              <a:ext uri="{FF2B5EF4-FFF2-40B4-BE49-F238E27FC236}">
                <a16:creationId xmlns:a16="http://schemas.microsoft.com/office/drawing/2014/main" id="{1D00DB9A-2693-40A5-836A-FA846380CC39}"/>
              </a:ext>
            </a:extLst>
          </p:cNvPr>
          <p:cNvSpPr txBox="1">
            <a:spLocks noChangeArrowheads="1"/>
          </p:cNvSpPr>
          <p:nvPr/>
        </p:nvSpPr>
        <p:spPr bwMode="auto">
          <a:xfrm>
            <a:off x="1549891" y="5246936"/>
            <a:ext cx="2667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chemeClr val="bg2">
                    <a:lumMod val="65000"/>
                  </a:schemeClr>
                </a:solidFill>
              </a:rPr>
              <a:t>Unit Test Frameworks</a:t>
            </a:r>
          </a:p>
        </p:txBody>
      </p:sp>
      <p:sp>
        <p:nvSpPr>
          <p:cNvPr id="19465" name="Text Box 19">
            <a:extLst>
              <a:ext uri="{FF2B5EF4-FFF2-40B4-BE49-F238E27FC236}">
                <a16:creationId xmlns:a16="http://schemas.microsoft.com/office/drawing/2014/main" id="{AAAA6DFF-DA9C-4A63-B445-3ACD13E388A4}"/>
              </a:ext>
            </a:extLst>
          </p:cNvPr>
          <p:cNvSpPr txBox="1">
            <a:spLocks noChangeArrowheads="1"/>
          </p:cNvSpPr>
          <p:nvPr/>
        </p:nvSpPr>
        <p:spPr bwMode="auto">
          <a:xfrm>
            <a:off x="1478873" y="4169022"/>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chemeClr val="bg2">
                    <a:lumMod val="65000"/>
                  </a:schemeClr>
                </a:solidFill>
              </a:rPr>
              <a:t>Enterprise Applications</a:t>
            </a:r>
          </a:p>
        </p:txBody>
      </p:sp>
      <p:sp>
        <p:nvSpPr>
          <p:cNvPr id="19466" name="Text Box 20">
            <a:extLst>
              <a:ext uri="{FF2B5EF4-FFF2-40B4-BE49-F238E27FC236}">
                <a16:creationId xmlns:a16="http://schemas.microsoft.com/office/drawing/2014/main" id="{71A5C905-43E7-490E-A591-FA7B0EB5C81D}"/>
              </a:ext>
            </a:extLst>
          </p:cNvPr>
          <p:cNvSpPr txBox="1">
            <a:spLocks noChangeArrowheads="1"/>
          </p:cNvSpPr>
          <p:nvPr/>
        </p:nvSpPr>
        <p:spPr bwMode="auto">
          <a:xfrm>
            <a:off x="5486400" y="2016372"/>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chemeClr val="bg2">
                    <a:lumMod val="65000"/>
                  </a:schemeClr>
                </a:solidFill>
              </a:rPr>
              <a:t>Mobile Applications</a:t>
            </a:r>
          </a:p>
        </p:txBody>
      </p:sp>
      <p:sp>
        <p:nvSpPr>
          <p:cNvPr id="19467" name="Text Box 21">
            <a:extLst>
              <a:ext uri="{FF2B5EF4-FFF2-40B4-BE49-F238E27FC236}">
                <a16:creationId xmlns:a16="http://schemas.microsoft.com/office/drawing/2014/main" id="{0110998B-7AF5-4CB0-8275-9748A366F1EA}"/>
              </a:ext>
            </a:extLst>
          </p:cNvPr>
          <p:cNvSpPr txBox="1">
            <a:spLocks noChangeArrowheads="1"/>
          </p:cNvSpPr>
          <p:nvPr/>
        </p:nvSpPr>
        <p:spPr bwMode="auto">
          <a:xfrm>
            <a:off x="5486400" y="3092697"/>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chemeClr val="bg2">
                    <a:lumMod val="65000"/>
                  </a:schemeClr>
                </a:solidFill>
              </a:rPr>
              <a:t>Windows Applications</a:t>
            </a:r>
          </a:p>
        </p:txBody>
      </p:sp>
      <p:sp>
        <p:nvSpPr>
          <p:cNvPr id="19468" name="Text Box 22">
            <a:extLst>
              <a:ext uri="{FF2B5EF4-FFF2-40B4-BE49-F238E27FC236}">
                <a16:creationId xmlns:a16="http://schemas.microsoft.com/office/drawing/2014/main" id="{F1558B12-3813-4E66-8ABD-85FBD430381C}"/>
              </a:ext>
            </a:extLst>
          </p:cNvPr>
          <p:cNvSpPr txBox="1">
            <a:spLocks noChangeArrowheads="1"/>
          </p:cNvSpPr>
          <p:nvPr/>
        </p:nvSpPr>
        <p:spPr bwMode="auto">
          <a:xfrm>
            <a:off x="5486400" y="5246936"/>
            <a:ext cx="2667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chemeClr val="bg2">
                    <a:lumMod val="65000"/>
                  </a:schemeClr>
                </a:solidFill>
              </a:rPr>
              <a:t>Integrations</a:t>
            </a:r>
          </a:p>
        </p:txBody>
      </p:sp>
      <p:sp>
        <p:nvSpPr>
          <p:cNvPr id="19469" name="Text Box 23">
            <a:extLst>
              <a:ext uri="{FF2B5EF4-FFF2-40B4-BE49-F238E27FC236}">
                <a16:creationId xmlns:a16="http://schemas.microsoft.com/office/drawing/2014/main" id="{FC92CF62-13D7-4844-8291-4C7C2ED9ACCC}"/>
              </a:ext>
            </a:extLst>
          </p:cNvPr>
          <p:cNvSpPr txBox="1">
            <a:spLocks noChangeArrowheads="1"/>
          </p:cNvSpPr>
          <p:nvPr/>
        </p:nvSpPr>
        <p:spPr bwMode="auto">
          <a:xfrm>
            <a:off x="5486400" y="4169022"/>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chemeClr val="bg2">
                    <a:lumMod val="65000"/>
                  </a:schemeClr>
                </a:solidFill>
              </a:rPr>
              <a:t>Third-Party Component Libraries</a:t>
            </a:r>
          </a:p>
        </p:txBody>
      </p:sp>
      <p:pic>
        <p:nvPicPr>
          <p:cNvPr id="19470" name="Picture 2" descr="https://www.inflectra.com/GraphicsViewer.aspx?url=SpiraTest/Integrations/Automated-Testing-Tools.xml&amp;name=wordml://03000001.png">
            <a:extLst>
              <a:ext uri="{FF2B5EF4-FFF2-40B4-BE49-F238E27FC236}">
                <a16:creationId xmlns:a16="http://schemas.microsoft.com/office/drawing/2014/main" id="{403F3B91-0ECD-4115-9FDF-2B6F58EB4F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8031" y="5521573"/>
            <a:ext cx="6238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18" descr="https://www.inflectra.com/GraphicsViewer.aspx?url=SpiraTest/Integrations/Unit-Test-Frameworks.xml&amp;name=wordml://03000001.png">
            <a:extLst>
              <a:ext uri="{FF2B5EF4-FFF2-40B4-BE49-F238E27FC236}">
                <a16:creationId xmlns:a16="http://schemas.microsoft.com/office/drawing/2014/main" id="{45F07377-BC3C-45FE-A577-286FF1E8E0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849" y="5597773"/>
            <a:ext cx="8350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3" name="Picture 2" descr="Windows">
            <a:extLst>
              <a:ext uri="{FF2B5EF4-FFF2-40B4-BE49-F238E27FC236}">
                <a16:creationId xmlns:a16="http://schemas.microsoft.com/office/drawing/2014/main" id="{95ECAD4E-78D5-42FD-9D5D-56AB0A2114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6239" y="3464172"/>
            <a:ext cx="18383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4" name="Picture 5">
            <a:extLst>
              <a:ext uri="{FF2B5EF4-FFF2-40B4-BE49-F238E27FC236}">
                <a16:creationId xmlns:a16="http://schemas.microsoft.com/office/drawing/2014/main" id="{CF48B983-8D06-447F-A86C-2B1CA00699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0714" y="3200647"/>
            <a:ext cx="15017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75" name="Picture 4">
            <a:extLst>
              <a:ext uri="{FF2B5EF4-FFF2-40B4-BE49-F238E27FC236}">
                <a16:creationId xmlns:a16="http://schemas.microsoft.com/office/drawing/2014/main" id="{4D62A496-8808-4187-B070-D8E6C01BA9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6825" y="3732460"/>
            <a:ext cx="177165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76" name="Picture 11">
            <a:extLst>
              <a:ext uri="{FF2B5EF4-FFF2-40B4-BE49-F238E27FC236}">
                <a16:creationId xmlns:a16="http://schemas.microsoft.com/office/drawing/2014/main" id="{304A6183-F9FD-4423-9ACA-984F9D4500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6731" y="2398960"/>
            <a:ext cx="2689225" cy="512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77" name="Picture 2" descr="Apple iOS">
            <a:extLst>
              <a:ext uri="{FF2B5EF4-FFF2-40B4-BE49-F238E27FC236}">
                <a16:creationId xmlns:a16="http://schemas.microsoft.com/office/drawing/2014/main" id="{931E31FE-624B-4285-B185-4925EAE9B0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49900" y="2324348"/>
            <a:ext cx="1417638"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9" name="Picture 2">
            <a:extLst>
              <a:ext uri="{FF2B5EF4-FFF2-40B4-BE49-F238E27FC236}">
                <a16:creationId xmlns:a16="http://schemas.microsoft.com/office/drawing/2014/main" id="{D2DF52AC-10CD-40BE-B997-8F3CEC3355D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63682" y="5524748"/>
            <a:ext cx="17557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0" name="Picture 3">
            <a:extLst>
              <a:ext uri="{FF2B5EF4-FFF2-40B4-BE49-F238E27FC236}">
                <a16:creationId xmlns:a16="http://schemas.microsoft.com/office/drawing/2014/main" id="{7C529BA7-098E-46B3-A85A-7A74E4C425F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72514" y="4140448"/>
            <a:ext cx="1347787"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81" name="Picture 7" descr="http://csharpstart.ru/Uploads/Admin/devexpress-logo-trans.png">
            <a:extLst>
              <a:ext uri="{FF2B5EF4-FFF2-40B4-BE49-F238E27FC236}">
                <a16:creationId xmlns:a16="http://schemas.microsoft.com/office/drawing/2014/main" id="{EEF8C490-6E6E-401C-8CEC-F36F57A291C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19738" y="4518273"/>
            <a:ext cx="1295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2" name="Picture 12" descr="http://www.centerspace.net/themes/centerspace/images/infragistics_logo.gif">
            <a:extLst>
              <a:ext uri="{FF2B5EF4-FFF2-40B4-BE49-F238E27FC236}">
                <a16:creationId xmlns:a16="http://schemas.microsoft.com/office/drawing/2014/main" id="{C9A23233-739E-4D76-A6F2-72E43D2605A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34426" y="4642097"/>
            <a:ext cx="12858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3" name="Picture 9" descr="http://www.softedge.co.za/componentone/componentone_logo_horizonal.png">
            <a:hlinkClick r:id="rId13"/>
            <a:extLst>
              <a:ext uri="{FF2B5EF4-FFF2-40B4-BE49-F238E27FC236}">
                <a16:creationId xmlns:a16="http://schemas.microsoft.com/office/drawing/2014/main" id="{789A816D-0CE7-4AE5-B628-5395086ED1DC}"/>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94514" y="4507160"/>
            <a:ext cx="15652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4" name="Picture 3">
            <a:extLst>
              <a:ext uri="{FF2B5EF4-FFF2-40B4-BE49-F238E27FC236}">
                <a16:creationId xmlns:a16="http://schemas.microsoft.com/office/drawing/2014/main" id="{5F3E4D94-A3CB-4548-BF36-5FF5A7FD4D5D}"/>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546196" y="3421311"/>
            <a:ext cx="77946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5" name="Picture 4">
            <a:extLst>
              <a:ext uri="{FF2B5EF4-FFF2-40B4-BE49-F238E27FC236}">
                <a16:creationId xmlns:a16="http://schemas.microsoft.com/office/drawing/2014/main" id="{9B61ED00-9D12-45B6-B63C-CCAC7DB775DA}"/>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433608" y="3407022"/>
            <a:ext cx="111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6" name="Picture 58" descr="https://www.inflectra.com/GraphicsViewer.aspx?url=SpiraTeam/Integrations/Integrated-Development-Environments.xml&amp;name=wordml://03000007.png">
            <a:extLst>
              <a:ext uri="{FF2B5EF4-FFF2-40B4-BE49-F238E27FC236}">
                <a16:creationId xmlns:a16="http://schemas.microsoft.com/office/drawing/2014/main" id="{573815CC-F48B-471E-B775-11794297775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76595" y="3435597"/>
            <a:ext cx="13208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9" name="Picture 8">
            <a:extLst>
              <a:ext uri="{FF2B5EF4-FFF2-40B4-BE49-F238E27FC236}">
                <a16:creationId xmlns:a16="http://schemas.microsoft.com/office/drawing/2014/main" id="{289E7B27-465C-45FE-B879-8A54FF163585}"/>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663024" y="5597772"/>
            <a:ext cx="223202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E5D860AF-B38E-4E27-B029-7D6521CFBCA5}"/>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225426" y="4353172"/>
            <a:ext cx="1037430" cy="651275"/>
          </a:xfrm>
          <a:prstGeom prst="rect">
            <a:avLst/>
          </a:prstGeom>
        </p:spPr>
      </p:pic>
      <p:pic>
        <p:nvPicPr>
          <p:cNvPr id="6" name="Picture 5">
            <a:extLst>
              <a:ext uri="{FF2B5EF4-FFF2-40B4-BE49-F238E27FC236}">
                <a16:creationId xmlns:a16="http://schemas.microsoft.com/office/drawing/2014/main" id="{F4C3AF0B-04FA-4DF9-AED1-E87AEABBA390}"/>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611534" y="4453184"/>
            <a:ext cx="1605428" cy="619236"/>
          </a:xfrm>
          <a:prstGeom prst="rect">
            <a:avLst/>
          </a:prstGeom>
        </p:spPr>
      </p:pic>
      <p:pic>
        <p:nvPicPr>
          <p:cNvPr id="2050" name="Picture 2" descr="Image result for sap logo">
            <a:extLst>
              <a:ext uri="{FF2B5EF4-FFF2-40B4-BE49-F238E27FC236}">
                <a16:creationId xmlns:a16="http://schemas.microsoft.com/office/drawing/2014/main" id="{973BB185-8DE7-4829-B048-6CFE9F5BE131}"/>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554888" y="4505572"/>
            <a:ext cx="1009500" cy="51276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06EBD265-4F49-4F54-A2C6-03BF60694596}"/>
              </a:ext>
            </a:extLst>
          </p:cNvPr>
          <p:cNvPicPr>
            <a:picLocks noChangeAspect="1"/>
          </p:cNvPicPr>
          <p:nvPr/>
        </p:nvPicPr>
        <p:blipFill>
          <a:blip r:embed="rId22"/>
          <a:stretch>
            <a:fillRect/>
          </a:stretch>
        </p:blipFill>
        <p:spPr>
          <a:xfrm>
            <a:off x="7183437" y="2297160"/>
            <a:ext cx="1963082" cy="609653"/>
          </a:xfrm>
          <a:prstGeom prst="rect">
            <a:avLst/>
          </a:prstGeom>
        </p:spPr>
      </p:pic>
      <p:pic>
        <p:nvPicPr>
          <p:cNvPr id="3" name="Picture 2">
            <a:extLst>
              <a:ext uri="{FF2B5EF4-FFF2-40B4-BE49-F238E27FC236}">
                <a16:creationId xmlns:a16="http://schemas.microsoft.com/office/drawing/2014/main" id="{0DBF8FD8-9302-4D9B-AF8B-113C7FBE73FB}"/>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511367" y="5552697"/>
            <a:ext cx="1803204" cy="499101"/>
          </a:xfrm>
          <a:prstGeom prst="rect">
            <a:avLst/>
          </a:prstGeom>
        </p:spPr>
      </p:pic>
    </p:spTree>
    <p:extLst>
      <p:ext uri="{BB962C8B-B14F-4D97-AF65-F5344CB8AC3E}">
        <p14:creationId xmlns:p14="http://schemas.microsoft.com/office/powerpoint/2010/main" val="3627425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94AED-883A-CACE-BD28-33C3E8A9BD94}"/>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7CC89314-DDE6-AD1D-AFFE-7A414B6D0582}"/>
              </a:ext>
            </a:extLst>
          </p:cNvPr>
          <p:cNvSpPr>
            <a:spLocks noGrp="1" noChangeArrowheads="1"/>
          </p:cNvSpPr>
          <p:nvPr>
            <p:ph type="title"/>
          </p:nvPr>
        </p:nvSpPr>
        <p:spPr/>
        <p:txBody>
          <a:bodyPr/>
          <a:lstStyle/>
          <a:p>
            <a:pPr>
              <a:spcAft>
                <a:spcPts val="1200"/>
              </a:spcAft>
            </a:pPr>
            <a:r>
              <a:rPr lang="en-US" altLang="en-US" dirty="0"/>
              <a:t>Integrated AI Assistant for Test Writing</a:t>
            </a:r>
          </a:p>
        </p:txBody>
      </p:sp>
      <p:sp>
        <p:nvSpPr>
          <p:cNvPr id="18435" name="Rectangle 3">
            <a:extLst>
              <a:ext uri="{FF2B5EF4-FFF2-40B4-BE49-F238E27FC236}">
                <a16:creationId xmlns:a16="http://schemas.microsoft.com/office/drawing/2014/main" id="{F0E415D4-CB5B-0B1D-662B-82246C032192}"/>
              </a:ext>
            </a:extLst>
          </p:cNvPr>
          <p:cNvSpPr>
            <a:spLocks noGrp="1" noChangeArrowheads="1"/>
          </p:cNvSpPr>
          <p:nvPr>
            <p:ph idx="1"/>
          </p:nvPr>
        </p:nvSpPr>
        <p:spPr>
          <a:xfrm>
            <a:off x="1183432" y="5198484"/>
            <a:ext cx="9082785" cy="1556879"/>
          </a:xfrm>
        </p:spPr>
        <p:txBody>
          <a:bodyPr>
            <a:normAutofit fontScale="92500" lnSpcReduction="20000"/>
          </a:bodyPr>
          <a:lstStyle/>
          <a:p>
            <a:pPr marL="0" indent="0">
              <a:lnSpc>
                <a:spcPct val="120000"/>
              </a:lnSpc>
              <a:spcBef>
                <a:spcPts val="0"/>
              </a:spcBef>
              <a:buNone/>
            </a:pPr>
            <a:r>
              <a:rPr lang="en-US" altLang="en-US" sz="3200" dirty="0">
                <a:latin typeface="+mj-lt"/>
              </a:rPr>
              <a:t>The integrated AI assistant lets you converse with Rapise in natural language. It will write codeless tests in RVL for you, using the existing recording objects and locators.</a:t>
            </a:r>
          </a:p>
        </p:txBody>
      </p:sp>
      <p:pic>
        <p:nvPicPr>
          <p:cNvPr id="3" name="Picture 2" descr="A screenshot of a computer&#10;&#10;AI-generated content may be incorrect.">
            <a:extLst>
              <a:ext uri="{FF2B5EF4-FFF2-40B4-BE49-F238E27FC236}">
                <a16:creationId xmlns:a16="http://schemas.microsoft.com/office/drawing/2014/main" id="{F0F00F06-F74B-F1B6-F21D-C9209C703E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7237" y="1471386"/>
            <a:ext cx="6700058" cy="3595153"/>
          </a:xfrm>
          <a:prstGeom prst="rect">
            <a:avLst/>
          </a:prstGeom>
          <a:ln>
            <a:solidFill>
              <a:schemeClr val="bg2">
                <a:lumMod val="50000"/>
              </a:schemeClr>
            </a:solidFill>
          </a:ln>
        </p:spPr>
      </p:pic>
    </p:spTree>
    <p:extLst>
      <p:ext uri="{BB962C8B-B14F-4D97-AF65-F5344CB8AC3E}">
        <p14:creationId xmlns:p14="http://schemas.microsoft.com/office/powerpoint/2010/main" val="3244298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2E467-4486-CF10-EE47-B58A9F24A964}"/>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5A78F4BC-DD46-A1F1-62F9-742895BE3CAA}"/>
              </a:ext>
            </a:extLst>
          </p:cNvPr>
          <p:cNvSpPr>
            <a:spLocks noGrp="1" noChangeArrowheads="1"/>
          </p:cNvSpPr>
          <p:nvPr>
            <p:ph type="title"/>
          </p:nvPr>
        </p:nvSpPr>
        <p:spPr/>
        <p:txBody>
          <a:bodyPr/>
          <a:lstStyle/>
          <a:p>
            <a:pPr>
              <a:spcAft>
                <a:spcPts val="1200"/>
              </a:spcAft>
            </a:pPr>
            <a:r>
              <a:rPr lang="en-US" altLang="en-US" dirty="0"/>
              <a:t>Write Tests in Natural Language</a:t>
            </a:r>
          </a:p>
        </p:txBody>
      </p:sp>
      <p:sp>
        <p:nvSpPr>
          <p:cNvPr id="18435" name="Rectangle 3">
            <a:extLst>
              <a:ext uri="{FF2B5EF4-FFF2-40B4-BE49-F238E27FC236}">
                <a16:creationId xmlns:a16="http://schemas.microsoft.com/office/drawing/2014/main" id="{47252D97-F756-0D2C-B6E2-3DAE499F94B4}"/>
              </a:ext>
            </a:extLst>
          </p:cNvPr>
          <p:cNvSpPr>
            <a:spLocks noGrp="1" noChangeArrowheads="1"/>
          </p:cNvSpPr>
          <p:nvPr>
            <p:ph idx="1"/>
          </p:nvPr>
        </p:nvSpPr>
        <p:spPr>
          <a:xfrm>
            <a:off x="1183432" y="5198484"/>
            <a:ext cx="9082785" cy="1556879"/>
          </a:xfrm>
        </p:spPr>
        <p:txBody>
          <a:bodyPr>
            <a:normAutofit fontScale="92500" lnSpcReduction="20000"/>
          </a:bodyPr>
          <a:lstStyle/>
          <a:p>
            <a:pPr marL="0" indent="0">
              <a:lnSpc>
                <a:spcPct val="120000"/>
              </a:lnSpc>
              <a:spcBef>
                <a:spcPts val="0"/>
              </a:spcBef>
              <a:buNone/>
            </a:pPr>
            <a:r>
              <a:rPr lang="en-US" altLang="en-US" sz="3200" dirty="0">
                <a:latin typeface="+mj-lt"/>
              </a:rPr>
              <a:t>Taking AI a step further, the AI commands in Rapise let you write tests in natural language. Rapise dynamically converts that into script dynamically and executes it “on the fly”.</a:t>
            </a:r>
          </a:p>
        </p:txBody>
      </p:sp>
      <p:pic>
        <p:nvPicPr>
          <p:cNvPr id="3" name="Picture 2" descr="A screenshot of a computer&#10;&#10;AI-generated content may be incorrect.">
            <a:extLst>
              <a:ext uri="{FF2B5EF4-FFF2-40B4-BE49-F238E27FC236}">
                <a16:creationId xmlns:a16="http://schemas.microsoft.com/office/drawing/2014/main" id="{44728818-3E47-96F2-3D5D-2A5D4225CD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049" y="1493328"/>
            <a:ext cx="8579550" cy="3506793"/>
          </a:xfrm>
          <a:prstGeom prst="rect">
            <a:avLst/>
          </a:prstGeom>
          <a:ln>
            <a:solidFill>
              <a:schemeClr val="bg2">
                <a:lumMod val="50000"/>
              </a:schemeClr>
            </a:solidFill>
          </a:ln>
        </p:spPr>
      </p:pic>
    </p:spTree>
    <p:extLst>
      <p:ext uri="{BB962C8B-B14F-4D97-AF65-F5344CB8AC3E}">
        <p14:creationId xmlns:p14="http://schemas.microsoft.com/office/powerpoint/2010/main" val="3693616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077E6-BEDE-BC34-D232-12C7222F1E22}"/>
              </a:ext>
            </a:extLst>
          </p:cNvPr>
          <p:cNvSpPr>
            <a:spLocks noGrp="1"/>
          </p:cNvSpPr>
          <p:nvPr>
            <p:ph type="title"/>
          </p:nvPr>
        </p:nvSpPr>
        <p:spPr/>
        <p:txBody>
          <a:bodyPr/>
          <a:lstStyle/>
          <a:p>
            <a:r>
              <a:rPr lang="en-US" dirty="0"/>
              <a:t>Self-Healing Tests Using </a:t>
            </a:r>
            <a:r>
              <a:rPr lang="en-US" dirty="0" err="1"/>
              <a:t>SmartActions</a:t>
            </a:r>
            <a:r>
              <a:rPr lang="en-US" dirty="0"/>
              <a:t>™</a:t>
            </a:r>
          </a:p>
        </p:txBody>
      </p:sp>
      <p:sp>
        <p:nvSpPr>
          <p:cNvPr id="4" name="Rectangle 3">
            <a:extLst>
              <a:ext uri="{FF2B5EF4-FFF2-40B4-BE49-F238E27FC236}">
                <a16:creationId xmlns:a16="http://schemas.microsoft.com/office/drawing/2014/main" id="{0F2A4279-3CE3-7D79-07BA-B4D2CF35C0E9}"/>
              </a:ext>
            </a:extLst>
          </p:cNvPr>
          <p:cNvSpPr>
            <a:spLocks noGrp="1" noChangeArrowheads="1"/>
          </p:cNvSpPr>
          <p:nvPr>
            <p:ph idx="1"/>
          </p:nvPr>
        </p:nvSpPr>
        <p:spPr>
          <a:xfrm>
            <a:off x="1183432" y="5032229"/>
            <a:ext cx="9082785" cy="1556879"/>
          </a:xfrm>
        </p:spPr>
        <p:txBody>
          <a:bodyPr>
            <a:normAutofit fontScale="85000" lnSpcReduction="10000"/>
          </a:bodyPr>
          <a:lstStyle/>
          <a:p>
            <a:pPr marL="0" indent="0">
              <a:lnSpc>
                <a:spcPct val="120000"/>
              </a:lnSpc>
              <a:spcBef>
                <a:spcPts val="0"/>
              </a:spcBef>
              <a:buNone/>
            </a:pPr>
            <a:r>
              <a:rPr lang="en-US" altLang="en-US" sz="3200" dirty="0">
                <a:latin typeface="+mj-lt"/>
              </a:rPr>
              <a:t>Rapise has special </a:t>
            </a:r>
            <a:r>
              <a:rPr lang="en-US" altLang="en-US" sz="3200" dirty="0" err="1">
                <a:latin typeface="+mj-lt"/>
              </a:rPr>
              <a:t>SmartActions</a:t>
            </a:r>
            <a:r>
              <a:rPr lang="en-US" altLang="en-US" sz="3200" dirty="0">
                <a:latin typeface="+mj-lt"/>
              </a:rPr>
              <a:t>™ that record the business intent behind every action. This allows Rapise to automatically fix tests as applications change, reducing maintenance cost by over 70%.</a:t>
            </a:r>
          </a:p>
        </p:txBody>
      </p:sp>
      <p:pic>
        <p:nvPicPr>
          <p:cNvPr id="1028" name="Picture 4" descr="Self-healing screen">
            <a:extLst>
              <a:ext uri="{FF2B5EF4-FFF2-40B4-BE49-F238E27FC236}">
                <a16:creationId xmlns:a16="http://schemas.microsoft.com/office/drawing/2014/main" id="{AEC8DD09-80EF-6235-7CEA-1DD54383CF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2556" y="1426637"/>
            <a:ext cx="7105826" cy="3510278"/>
          </a:xfrm>
          <a:prstGeom prst="rect">
            <a:avLst/>
          </a:prstGeom>
          <a:noFill/>
          <a:ln>
            <a:solidFill>
              <a:srgbClr val="93A1A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392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D9643-FDE9-9F29-725E-AB9865DF275C}"/>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C6E39D2C-165D-5428-B448-CEAAD4F59BEE}"/>
              </a:ext>
            </a:extLst>
          </p:cNvPr>
          <p:cNvSpPr>
            <a:spLocks noGrp="1" noChangeArrowheads="1"/>
          </p:cNvSpPr>
          <p:nvPr>
            <p:ph type="title"/>
          </p:nvPr>
        </p:nvSpPr>
        <p:spPr/>
        <p:txBody>
          <a:bodyPr/>
          <a:lstStyle/>
          <a:p>
            <a:pPr>
              <a:spcAft>
                <a:spcPts val="1200"/>
              </a:spcAft>
            </a:pPr>
            <a:r>
              <a:rPr lang="en-US" altLang="en-US" dirty="0"/>
              <a:t>Autonomous Testing with AI Robot</a:t>
            </a:r>
          </a:p>
        </p:txBody>
      </p:sp>
      <p:sp>
        <p:nvSpPr>
          <p:cNvPr id="18435" name="Rectangle 3">
            <a:extLst>
              <a:ext uri="{FF2B5EF4-FFF2-40B4-BE49-F238E27FC236}">
                <a16:creationId xmlns:a16="http://schemas.microsoft.com/office/drawing/2014/main" id="{7974C405-DCA3-35C9-5A07-39BE16A10C47}"/>
              </a:ext>
            </a:extLst>
          </p:cNvPr>
          <p:cNvSpPr>
            <a:spLocks noGrp="1" noChangeArrowheads="1"/>
          </p:cNvSpPr>
          <p:nvPr>
            <p:ph idx="1"/>
          </p:nvPr>
        </p:nvSpPr>
        <p:spPr>
          <a:xfrm>
            <a:off x="1183432" y="5032229"/>
            <a:ext cx="9082785" cy="1556879"/>
          </a:xfrm>
        </p:spPr>
        <p:txBody>
          <a:bodyPr>
            <a:normAutofit fontScale="85000" lnSpcReduction="10000"/>
          </a:bodyPr>
          <a:lstStyle/>
          <a:p>
            <a:pPr marL="0" indent="0">
              <a:lnSpc>
                <a:spcPct val="120000"/>
              </a:lnSpc>
              <a:spcBef>
                <a:spcPts val="0"/>
              </a:spcBef>
              <a:buNone/>
            </a:pPr>
            <a:r>
              <a:rPr lang="en-US" altLang="en-US" sz="3200" dirty="0">
                <a:latin typeface="+mj-lt"/>
              </a:rPr>
              <a:t>The AI Robot feature uses the Anthropic Computer Use feature to enable automated exploratory testing. This also allows execution of manual tests directly from natural language.</a:t>
            </a:r>
          </a:p>
        </p:txBody>
      </p:sp>
      <p:pic>
        <p:nvPicPr>
          <p:cNvPr id="3" name="Picture 2" descr="A screenshot of a computer&#10;&#10;AI-generated content may be incorrect.">
            <a:extLst>
              <a:ext uri="{FF2B5EF4-FFF2-40B4-BE49-F238E27FC236}">
                <a16:creationId xmlns:a16="http://schemas.microsoft.com/office/drawing/2014/main" id="{B6B5BCE3-995E-5F00-7654-ACAA3EDE0E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90361"/>
            <a:ext cx="10066713" cy="1891585"/>
          </a:xfrm>
          <a:prstGeom prst="rect">
            <a:avLst/>
          </a:prstGeom>
          <a:ln>
            <a:solidFill>
              <a:schemeClr val="bg2">
                <a:lumMod val="50000"/>
              </a:schemeClr>
            </a:solidFill>
          </a:ln>
        </p:spPr>
      </p:pic>
      <p:pic>
        <p:nvPicPr>
          <p:cNvPr id="8" name="Picture 7">
            <a:extLst>
              <a:ext uri="{FF2B5EF4-FFF2-40B4-BE49-F238E27FC236}">
                <a16:creationId xmlns:a16="http://schemas.microsoft.com/office/drawing/2014/main" id="{3B007D9A-CB74-A983-6C79-63781CA4DB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95402"/>
            <a:ext cx="10469436" cy="990738"/>
          </a:xfrm>
          <a:prstGeom prst="rect">
            <a:avLst/>
          </a:prstGeom>
          <a:ln>
            <a:solidFill>
              <a:schemeClr val="bg2">
                <a:lumMod val="50000"/>
              </a:schemeClr>
            </a:solidFill>
          </a:ln>
        </p:spPr>
      </p:pic>
    </p:spTree>
    <p:extLst>
      <p:ext uri="{BB962C8B-B14F-4D97-AF65-F5344CB8AC3E}">
        <p14:creationId xmlns:p14="http://schemas.microsoft.com/office/powerpoint/2010/main" val="1526535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D8523-C61C-762B-50D6-667E34987667}"/>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716B11DD-A7CB-67EC-1896-5B2D0ED6BA36}"/>
              </a:ext>
            </a:extLst>
          </p:cNvPr>
          <p:cNvSpPr>
            <a:spLocks noGrp="1" noChangeArrowheads="1"/>
          </p:cNvSpPr>
          <p:nvPr>
            <p:ph type="title"/>
          </p:nvPr>
        </p:nvSpPr>
        <p:spPr/>
        <p:txBody>
          <a:bodyPr/>
          <a:lstStyle/>
          <a:p>
            <a:pPr>
              <a:spcAft>
                <a:spcPts val="1200"/>
              </a:spcAft>
            </a:pPr>
            <a:r>
              <a:rPr lang="en-US" altLang="en-US" dirty="0"/>
              <a:t>Autonomous Verification with AI Tester</a:t>
            </a:r>
          </a:p>
        </p:txBody>
      </p:sp>
      <p:sp>
        <p:nvSpPr>
          <p:cNvPr id="18435" name="Rectangle 3">
            <a:extLst>
              <a:ext uri="{FF2B5EF4-FFF2-40B4-BE49-F238E27FC236}">
                <a16:creationId xmlns:a16="http://schemas.microsoft.com/office/drawing/2014/main" id="{16568D46-A033-D375-5813-B0CE5F8C139E}"/>
              </a:ext>
            </a:extLst>
          </p:cNvPr>
          <p:cNvSpPr>
            <a:spLocks noGrp="1" noChangeArrowheads="1"/>
          </p:cNvSpPr>
          <p:nvPr>
            <p:ph idx="1"/>
          </p:nvPr>
        </p:nvSpPr>
        <p:spPr>
          <a:xfrm>
            <a:off x="1183432" y="5198484"/>
            <a:ext cx="9082785" cy="1556879"/>
          </a:xfrm>
        </p:spPr>
        <p:txBody>
          <a:bodyPr>
            <a:normAutofit fontScale="85000" lnSpcReduction="10000"/>
          </a:bodyPr>
          <a:lstStyle/>
          <a:p>
            <a:pPr marL="0" indent="0">
              <a:lnSpc>
                <a:spcPct val="120000"/>
              </a:lnSpc>
              <a:spcBef>
                <a:spcPts val="0"/>
              </a:spcBef>
              <a:buNone/>
            </a:pPr>
            <a:r>
              <a:rPr lang="en-US" altLang="en-US" sz="3200" dirty="0">
                <a:latin typeface="+mj-lt"/>
              </a:rPr>
              <a:t>AI Tester ensures a more thorough review of the user interface, identifying issues with the usability as well as functionality, all while maintaining the speed and consistency of automated execution.</a:t>
            </a:r>
          </a:p>
        </p:txBody>
      </p:sp>
      <p:pic>
        <p:nvPicPr>
          <p:cNvPr id="2" name="Picture 1">
            <a:extLst>
              <a:ext uri="{FF2B5EF4-FFF2-40B4-BE49-F238E27FC236}">
                <a16:creationId xmlns:a16="http://schemas.microsoft.com/office/drawing/2014/main" id="{AC005DCC-1FCA-169D-F38E-A34033095206}"/>
              </a:ext>
            </a:extLst>
          </p:cNvPr>
          <p:cNvPicPr>
            <a:picLocks noChangeAspect="1"/>
          </p:cNvPicPr>
          <p:nvPr/>
        </p:nvPicPr>
        <p:blipFill>
          <a:blip r:embed="rId2"/>
          <a:stretch>
            <a:fillRect/>
          </a:stretch>
        </p:blipFill>
        <p:spPr>
          <a:xfrm>
            <a:off x="1367572" y="1471353"/>
            <a:ext cx="6138821" cy="3592792"/>
          </a:xfrm>
          <a:prstGeom prst="rect">
            <a:avLst/>
          </a:prstGeom>
          <a:ln>
            <a:solidFill>
              <a:schemeClr val="bg2">
                <a:lumMod val="50000"/>
              </a:schemeClr>
            </a:solidFill>
          </a:ln>
        </p:spPr>
      </p:pic>
      <p:pic>
        <p:nvPicPr>
          <p:cNvPr id="5" name="Picture 4">
            <a:extLst>
              <a:ext uri="{FF2B5EF4-FFF2-40B4-BE49-F238E27FC236}">
                <a16:creationId xmlns:a16="http://schemas.microsoft.com/office/drawing/2014/main" id="{80A23DEE-0FE3-2111-994B-E68C9ACD01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389" y="4182619"/>
            <a:ext cx="11513134" cy="1015865"/>
          </a:xfrm>
          <a:prstGeom prst="rect">
            <a:avLst/>
          </a:prstGeom>
          <a:ln>
            <a:solidFill>
              <a:schemeClr val="bg2">
                <a:lumMod val="50000"/>
              </a:schemeClr>
            </a:solidFill>
          </a:ln>
        </p:spPr>
      </p:pic>
      <p:pic>
        <p:nvPicPr>
          <p:cNvPr id="7" name="Picture 6" descr="A screenshot of a computer&#10;&#10;AI-generated content may be incorrect.">
            <a:extLst>
              <a:ext uri="{FF2B5EF4-FFF2-40B4-BE49-F238E27FC236}">
                <a16:creationId xmlns:a16="http://schemas.microsoft.com/office/drawing/2014/main" id="{06EEEB46-EDA4-E2EE-9DB3-D0419FCF76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5384" y="1471353"/>
            <a:ext cx="2944784" cy="2622068"/>
          </a:xfrm>
          <a:prstGeom prst="rect">
            <a:avLst/>
          </a:prstGeom>
          <a:ln>
            <a:solidFill>
              <a:schemeClr val="bg2">
                <a:lumMod val="50000"/>
              </a:schemeClr>
            </a:solidFill>
          </a:ln>
        </p:spPr>
      </p:pic>
    </p:spTree>
    <p:extLst>
      <p:ext uri="{BB962C8B-B14F-4D97-AF65-F5344CB8AC3E}">
        <p14:creationId xmlns:p14="http://schemas.microsoft.com/office/powerpoint/2010/main" val="1272997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4E38CA-6D16-4B4B-94B3-172EAFD1BF26}"/>
              </a:ext>
            </a:extLst>
          </p:cNvPr>
          <p:cNvPicPr>
            <a:picLocks noChangeAspect="1"/>
          </p:cNvPicPr>
          <p:nvPr/>
        </p:nvPicPr>
        <p:blipFill>
          <a:blip r:embed="rId2"/>
          <a:stretch>
            <a:fillRect/>
          </a:stretch>
        </p:blipFill>
        <p:spPr>
          <a:xfrm>
            <a:off x="834609" y="1785590"/>
            <a:ext cx="5743478" cy="3867037"/>
          </a:xfrm>
          <a:prstGeom prst="rect">
            <a:avLst/>
          </a:prstGeom>
        </p:spPr>
      </p:pic>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altLang="en-US" dirty="0"/>
              <a:t>Distributed Test Scheduling &amp; Execution</a:t>
            </a:r>
            <a:endParaRPr lang="en-US" dirty="0"/>
          </a:p>
        </p:txBody>
      </p:sp>
      <p:sp>
        <p:nvSpPr>
          <p:cNvPr id="6" name="Content Placeholder 4">
            <a:extLst>
              <a:ext uri="{FF2B5EF4-FFF2-40B4-BE49-F238E27FC236}">
                <a16:creationId xmlns:a16="http://schemas.microsoft.com/office/drawing/2014/main" id="{A2619821-3665-42A0-AEF9-5E58C51C11EA}"/>
              </a:ext>
            </a:extLst>
          </p:cNvPr>
          <p:cNvSpPr txBox="1">
            <a:spLocks/>
          </p:cNvSpPr>
          <p:nvPr/>
        </p:nvSpPr>
        <p:spPr>
          <a:xfrm>
            <a:off x="838200" y="5722100"/>
            <a:ext cx="9255711" cy="9716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Orchestrate your automated Rapise tests from </a:t>
            </a:r>
            <a:r>
              <a:rPr lang="en-US" dirty="0" err="1">
                <a:latin typeface="+mj-lt"/>
              </a:rPr>
              <a:t>SpiraTest</a:t>
            </a:r>
            <a:r>
              <a:rPr lang="en-US" dirty="0">
                <a:latin typeface="+mj-lt"/>
              </a:rPr>
              <a:t>, with integrated test lab management and data-driven testing</a:t>
            </a:r>
          </a:p>
        </p:txBody>
      </p:sp>
      <p:pic>
        <p:nvPicPr>
          <p:cNvPr id="5124" name="Picture 4">
            <a:extLst>
              <a:ext uri="{FF2B5EF4-FFF2-40B4-BE49-F238E27FC236}">
                <a16:creationId xmlns:a16="http://schemas.microsoft.com/office/drawing/2014/main" id="{8AE7A906-4C45-4D3C-83E3-BABC7FFE41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8952" y="3201798"/>
            <a:ext cx="4494982" cy="20572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71A47AA-7AD7-47EB-BF57-A6C093F172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2398" y="1360509"/>
            <a:ext cx="5897521" cy="1956523"/>
          </a:xfrm>
          <a:prstGeom prst="rect">
            <a:avLst/>
          </a:prstGeom>
          <a:ln>
            <a:solidFill>
              <a:schemeClr val="bg2">
                <a:lumMod val="50000"/>
              </a:schemeClr>
            </a:solidFill>
          </a:ln>
        </p:spPr>
      </p:pic>
    </p:spTree>
    <p:extLst>
      <p:ext uri="{BB962C8B-B14F-4D97-AF65-F5344CB8AC3E}">
        <p14:creationId xmlns:p14="http://schemas.microsoft.com/office/powerpoint/2010/main" val="2683523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108182-D587-4504-B6A6-C8D6A5A5D3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097" y="3707406"/>
            <a:ext cx="10430296" cy="2467991"/>
          </a:xfrm>
          <a:prstGeom prst="rect">
            <a:avLst/>
          </a:prstGeom>
          <a:ln>
            <a:solidFill>
              <a:schemeClr val="bg2">
                <a:lumMod val="50000"/>
              </a:schemeClr>
            </a:solidFill>
          </a:ln>
        </p:spPr>
      </p:pic>
      <p:sp>
        <p:nvSpPr>
          <p:cNvPr id="2" name="Title 1">
            <a:extLst>
              <a:ext uri="{FF2B5EF4-FFF2-40B4-BE49-F238E27FC236}">
                <a16:creationId xmlns:a16="http://schemas.microsoft.com/office/drawing/2014/main" id="{2F485543-347F-426B-89EC-08866ED08531}"/>
              </a:ext>
            </a:extLst>
          </p:cNvPr>
          <p:cNvSpPr>
            <a:spLocks noGrp="1"/>
          </p:cNvSpPr>
          <p:nvPr>
            <p:ph type="title"/>
          </p:nvPr>
        </p:nvSpPr>
        <p:spPr/>
        <p:txBody>
          <a:bodyPr/>
          <a:lstStyle/>
          <a:p>
            <a:r>
              <a:rPr lang="en-US" dirty="0"/>
              <a:t>Automated Recording &amp; Verification</a:t>
            </a:r>
          </a:p>
        </p:txBody>
      </p:sp>
      <p:pic>
        <p:nvPicPr>
          <p:cNvPr id="5" name="Picture 1">
            <a:extLst>
              <a:ext uri="{FF2B5EF4-FFF2-40B4-BE49-F238E27FC236}">
                <a16:creationId xmlns:a16="http://schemas.microsoft.com/office/drawing/2014/main" id="{FFBB2F53-D0D3-4B77-90C8-053473B291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4097" y="1465051"/>
            <a:ext cx="6147566" cy="2467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86C4FB45-BA8A-47E9-A15E-25EE159053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8791" y="1338834"/>
            <a:ext cx="5310701" cy="3208549"/>
          </a:xfrm>
          <a:prstGeom prst="rect">
            <a:avLst/>
          </a:prstGeom>
          <a:ln>
            <a:solidFill>
              <a:schemeClr val="bg2">
                <a:lumMod val="50000"/>
              </a:schemeClr>
            </a:solidFill>
          </a:ln>
        </p:spPr>
      </p:pic>
      <p:cxnSp>
        <p:nvCxnSpPr>
          <p:cNvPr id="8" name="Straight Arrow Connector 7">
            <a:extLst>
              <a:ext uri="{FF2B5EF4-FFF2-40B4-BE49-F238E27FC236}">
                <a16:creationId xmlns:a16="http://schemas.microsoft.com/office/drawing/2014/main" id="{A1B5F7E7-3097-427B-9091-FE9229211769}"/>
              </a:ext>
            </a:extLst>
          </p:cNvPr>
          <p:cNvCxnSpPr/>
          <p:nvPr/>
        </p:nvCxnSpPr>
        <p:spPr>
          <a:xfrm>
            <a:off x="1875453" y="3429000"/>
            <a:ext cx="4795935" cy="853751"/>
          </a:xfrm>
          <a:prstGeom prst="straightConnector1">
            <a:avLst/>
          </a:prstGeom>
          <a:ln w="76200">
            <a:solidFill>
              <a:srgbClr val="FDCB26">
                <a:alpha val="89804"/>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3074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2FEFA-7529-40CC-A408-A7E47312719C}"/>
              </a:ext>
            </a:extLst>
          </p:cNvPr>
          <p:cNvSpPr>
            <a:spLocks noGrp="1"/>
          </p:cNvSpPr>
          <p:nvPr>
            <p:ph type="title"/>
          </p:nvPr>
        </p:nvSpPr>
        <p:spPr/>
        <p:txBody>
          <a:bodyPr/>
          <a:lstStyle/>
          <a:p>
            <a:r>
              <a:rPr lang="en-US" dirty="0"/>
              <a:t>Extensible with Code (when needed!)</a:t>
            </a:r>
          </a:p>
        </p:txBody>
      </p:sp>
      <p:pic>
        <p:nvPicPr>
          <p:cNvPr id="5" name="Picture 4">
            <a:extLst>
              <a:ext uri="{FF2B5EF4-FFF2-40B4-BE49-F238E27FC236}">
                <a16:creationId xmlns:a16="http://schemas.microsoft.com/office/drawing/2014/main" id="{F0A60346-E3E6-49F0-BCB5-F137895740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458" y="1603262"/>
            <a:ext cx="10515600" cy="1464860"/>
          </a:xfrm>
          <a:prstGeom prst="rect">
            <a:avLst/>
          </a:prstGeom>
          <a:ln>
            <a:solidFill>
              <a:srgbClr val="93A1A1"/>
            </a:solidFill>
          </a:ln>
        </p:spPr>
      </p:pic>
      <p:pic>
        <p:nvPicPr>
          <p:cNvPr id="7" name="Picture 6">
            <a:extLst>
              <a:ext uri="{FF2B5EF4-FFF2-40B4-BE49-F238E27FC236}">
                <a16:creationId xmlns:a16="http://schemas.microsoft.com/office/drawing/2014/main" id="{5D9E3CAC-91DE-41FF-ACE0-67B7A23107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458" y="3260089"/>
            <a:ext cx="9090525" cy="3415919"/>
          </a:xfrm>
          <a:prstGeom prst="rect">
            <a:avLst/>
          </a:prstGeom>
          <a:ln>
            <a:solidFill>
              <a:srgbClr val="93A1A1"/>
            </a:solidFill>
          </a:ln>
        </p:spPr>
      </p:pic>
    </p:spTree>
    <p:extLst>
      <p:ext uri="{BB962C8B-B14F-4D97-AF65-F5344CB8AC3E}">
        <p14:creationId xmlns:p14="http://schemas.microsoft.com/office/powerpoint/2010/main" val="2270575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4"/>
          <p:cNvSpPr txBox="1">
            <a:spLocks noGrp="1"/>
          </p:cNvSpPr>
          <p:nvPr>
            <p:ph type="ctrTitle"/>
          </p:nvPr>
        </p:nvSpPr>
        <p:spPr>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2"/>
              </a:buClr>
              <a:buSzPts val="6000"/>
              <a:buFont typeface="Josefin Sans"/>
              <a:buNone/>
            </a:pPr>
            <a:r>
              <a:rPr lang="en-US" dirty="0"/>
              <a:t>When Failure Isn’t An Option. We Help You Deliver.</a:t>
            </a:r>
            <a:br>
              <a:rPr lang="en-US" dirty="0"/>
            </a:br>
            <a:r>
              <a:rPr lang="en-US" dirty="0"/>
              <a:t>And Prove It. </a:t>
            </a:r>
            <a:endParaRPr dirty="0"/>
          </a:p>
        </p:txBody>
      </p:sp>
      <p:sp>
        <p:nvSpPr>
          <p:cNvPr id="624" name="Google Shape;624;p4"/>
          <p:cNvSpPr txBox="1">
            <a:spLocks noGrp="1"/>
          </p:cNvSpPr>
          <p:nvPr>
            <p:ph type="subTitle" idx="1"/>
          </p:nvPr>
        </p:nvSpPr>
        <p:spPr>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3200"/>
              <a:buNone/>
            </a:pPr>
            <a:r>
              <a:rPr lang="en-US" sz="3200" dirty="0">
                <a:solidFill>
                  <a:schemeClr val="tx2"/>
                </a:solidFill>
              </a:rPr>
              <a:t>Inflectra unifies software delivery, quality, compliance, and traceability so you can ship at AI speed, reduce risk, and prove every release is ready. </a:t>
            </a:r>
            <a:endParaRPr dirty="0">
              <a:solidFill>
                <a:schemeClr val="tx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65536-BADF-4B7D-AE85-E528684D89EA}"/>
              </a:ext>
            </a:extLst>
          </p:cNvPr>
          <p:cNvSpPr>
            <a:spLocks noGrp="1"/>
          </p:cNvSpPr>
          <p:nvPr>
            <p:ph type="title"/>
          </p:nvPr>
        </p:nvSpPr>
        <p:spPr/>
        <p:txBody>
          <a:bodyPr/>
          <a:lstStyle/>
          <a:p>
            <a:r>
              <a:rPr lang="en-US" dirty="0"/>
              <a:t>Scalable Test Frameworks</a:t>
            </a:r>
          </a:p>
        </p:txBody>
      </p:sp>
      <p:sp>
        <p:nvSpPr>
          <p:cNvPr id="3" name="Content Placeholder 4">
            <a:extLst>
              <a:ext uri="{FF2B5EF4-FFF2-40B4-BE49-F238E27FC236}">
                <a16:creationId xmlns:a16="http://schemas.microsoft.com/office/drawing/2014/main" id="{1FAA5695-F3DA-12D9-2AE8-2FAF840B45D4}"/>
              </a:ext>
            </a:extLst>
          </p:cNvPr>
          <p:cNvSpPr txBox="1">
            <a:spLocks/>
          </p:cNvSpPr>
          <p:nvPr/>
        </p:nvSpPr>
        <p:spPr>
          <a:xfrm>
            <a:off x="838200" y="5821574"/>
            <a:ext cx="9255711" cy="8721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Rapise comes with an out of the box test framework that lets you scale your testing without needing to create your own.</a:t>
            </a:r>
          </a:p>
        </p:txBody>
      </p:sp>
      <p:pic>
        <p:nvPicPr>
          <p:cNvPr id="15" name="Picture 14" descr="A screenshot of a computer&#10;&#10;AI-generated content may be incorrect.">
            <a:extLst>
              <a:ext uri="{FF2B5EF4-FFF2-40B4-BE49-F238E27FC236}">
                <a16:creationId xmlns:a16="http://schemas.microsoft.com/office/drawing/2014/main" id="{5C815413-2AFD-026E-20E6-E7A739E8FF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8349" y="1321213"/>
            <a:ext cx="9071207" cy="4414569"/>
          </a:xfrm>
          <a:prstGeom prst="rect">
            <a:avLst/>
          </a:prstGeom>
          <a:ln>
            <a:solidFill>
              <a:schemeClr val="bg2">
                <a:lumMod val="50000"/>
              </a:schemeClr>
            </a:solidFill>
          </a:ln>
        </p:spPr>
      </p:pic>
    </p:spTree>
    <p:extLst>
      <p:ext uri="{BB962C8B-B14F-4D97-AF65-F5344CB8AC3E}">
        <p14:creationId xmlns:p14="http://schemas.microsoft.com/office/powerpoint/2010/main" val="3314084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65536-BADF-4B7D-AE85-E528684D89EA}"/>
              </a:ext>
            </a:extLst>
          </p:cNvPr>
          <p:cNvSpPr>
            <a:spLocks noGrp="1"/>
          </p:cNvSpPr>
          <p:nvPr>
            <p:ph type="title"/>
          </p:nvPr>
        </p:nvSpPr>
        <p:spPr/>
        <p:txBody>
          <a:bodyPr/>
          <a:lstStyle/>
          <a:p>
            <a:r>
              <a:rPr lang="en-US" dirty="0"/>
              <a:t>Easy Test Refactoring &amp; Updates</a:t>
            </a:r>
          </a:p>
        </p:txBody>
      </p:sp>
      <p:pic>
        <p:nvPicPr>
          <p:cNvPr id="4" name="Picture 3">
            <a:extLst>
              <a:ext uri="{FF2B5EF4-FFF2-40B4-BE49-F238E27FC236}">
                <a16:creationId xmlns:a16="http://schemas.microsoft.com/office/drawing/2014/main" id="{CE514A66-804F-49A7-94C9-5295EB82D4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869" y="1690688"/>
            <a:ext cx="2628571" cy="2104762"/>
          </a:xfrm>
          <a:prstGeom prst="rect">
            <a:avLst/>
          </a:prstGeom>
          <a:ln>
            <a:solidFill>
              <a:srgbClr val="93A1A1"/>
            </a:solidFill>
          </a:ln>
        </p:spPr>
      </p:pic>
      <p:pic>
        <p:nvPicPr>
          <p:cNvPr id="6" name="Picture 5">
            <a:extLst>
              <a:ext uri="{FF2B5EF4-FFF2-40B4-BE49-F238E27FC236}">
                <a16:creationId xmlns:a16="http://schemas.microsoft.com/office/drawing/2014/main" id="{66A5B4D1-F271-418D-83CF-C7AB1A840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8978" y="1690688"/>
            <a:ext cx="7770521" cy="1931401"/>
          </a:xfrm>
          <a:prstGeom prst="rect">
            <a:avLst/>
          </a:prstGeom>
          <a:ln>
            <a:solidFill>
              <a:srgbClr val="93A1A1"/>
            </a:solidFill>
          </a:ln>
        </p:spPr>
      </p:pic>
      <p:pic>
        <p:nvPicPr>
          <p:cNvPr id="8" name="Picture 7">
            <a:extLst>
              <a:ext uri="{FF2B5EF4-FFF2-40B4-BE49-F238E27FC236}">
                <a16:creationId xmlns:a16="http://schemas.microsoft.com/office/drawing/2014/main" id="{8FD84871-3B02-4379-A91B-4392489E7C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868" y="4002604"/>
            <a:ext cx="6777013" cy="1729404"/>
          </a:xfrm>
          <a:prstGeom prst="rect">
            <a:avLst/>
          </a:prstGeom>
          <a:ln>
            <a:solidFill>
              <a:srgbClr val="93A1A1"/>
            </a:solidFill>
          </a:ln>
        </p:spPr>
      </p:pic>
    </p:spTree>
    <p:extLst>
      <p:ext uri="{BB962C8B-B14F-4D97-AF65-F5344CB8AC3E}">
        <p14:creationId xmlns:p14="http://schemas.microsoft.com/office/powerpoint/2010/main" val="1465740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A1C81C0F-FAD3-41B6-85E1-B479CA22755A}"/>
              </a:ext>
            </a:extLst>
          </p:cNvPr>
          <p:cNvSpPr>
            <a:spLocks noGrp="1" noChangeArrowheads="1"/>
          </p:cNvSpPr>
          <p:nvPr>
            <p:ph type="title"/>
          </p:nvPr>
        </p:nvSpPr>
        <p:spPr/>
        <p:txBody>
          <a:bodyPr/>
          <a:lstStyle/>
          <a:p>
            <a:pPr eaLnBrk="1" hangingPunct="1"/>
            <a:r>
              <a:rPr lang="en-US" altLang="en-US" dirty="0"/>
              <a:t>Support for Integrated UI and API Testing</a:t>
            </a:r>
          </a:p>
        </p:txBody>
      </p:sp>
      <p:sp>
        <p:nvSpPr>
          <p:cNvPr id="2" name="Content Placeholder 4">
            <a:extLst>
              <a:ext uri="{FF2B5EF4-FFF2-40B4-BE49-F238E27FC236}">
                <a16:creationId xmlns:a16="http://schemas.microsoft.com/office/drawing/2014/main" id="{EDD735F7-85EB-4CD4-7FB6-3FD3C7F9A670}"/>
              </a:ext>
            </a:extLst>
          </p:cNvPr>
          <p:cNvSpPr txBox="1">
            <a:spLocks/>
          </p:cNvSpPr>
          <p:nvPr/>
        </p:nvSpPr>
        <p:spPr>
          <a:xfrm>
            <a:off x="838200" y="5638694"/>
            <a:ext cx="9255711" cy="8721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Rapise provides native support for testing APIs. API endpoints can be integrated with user interface tests for complete coverage.</a:t>
            </a:r>
          </a:p>
        </p:txBody>
      </p:sp>
      <p:pic>
        <p:nvPicPr>
          <p:cNvPr id="4" name="Picture 3" descr="A screenshot of a computer&#10;&#10;AI-generated content may be incorrect.">
            <a:extLst>
              <a:ext uri="{FF2B5EF4-FFF2-40B4-BE49-F238E27FC236}">
                <a16:creationId xmlns:a16="http://schemas.microsoft.com/office/drawing/2014/main" id="{D3422601-C901-1664-FE7C-43428EE56D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93" y="1386413"/>
            <a:ext cx="9152313" cy="4085173"/>
          </a:xfrm>
          <a:prstGeom prst="rect">
            <a:avLst/>
          </a:prstGeom>
          <a:ln>
            <a:solidFill>
              <a:schemeClr val="bg2">
                <a:lumMod val="50000"/>
              </a:schemeClr>
            </a:solidFill>
          </a:ln>
        </p:spPr>
      </p:pic>
    </p:spTree>
    <p:extLst>
      <p:ext uri="{BB962C8B-B14F-4D97-AF65-F5344CB8AC3E}">
        <p14:creationId xmlns:p14="http://schemas.microsoft.com/office/powerpoint/2010/main" val="34954642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9A7CF-93C2-4A48-184A-F2187593CB9D}"/>
            </a:ext>
          </a:extLst>
        </p:cNvPr>
        <p:cNvGrpSpPr/>
        <p:nvPr/>
      </p:nvGrpSpPr>
      <p:grpSpPr>
        <a:xfrm>
          <a:off x="0" y="0"/>
          <a:ext cx="0" cy="0"/>
          <a:chOff x="0" y="0"/>
          <a:chExt cx="0" cy="0"/>
        </a:xfrm>
      </p:grpSpPr>
      <p:sp>
        <p:nvSpPr>
          <p:cNvPr id="41986" name="Title 1">
            <a:extLst>
              <a:ext uri="{FF2B5EF4-FFF2-40B4-BE49-F238E27FC236}">
                <a16:creationId xmlns:a16="http://schemas.microsoft.com/office/drawing/2014/main" id="{E332679F-876E-AD7D-6AC4-E2C34568733A}"/>
              </a:ext>
            </a:extLst>
          </p:cNvPr>
          <p:cNvSpPr>
            <a:spLocks noGrp="1" noChangeArrowheads="1"/>
          </p:cNvSpPr>
          <p:nvPr>
            <p:ph type="title"/>
          </p:nvPr>
        </p:nvSpPr>
        <p:spPr/>
        <p:txBody>
          <a:bodyPr/>
          <a:lstStyle/>
          <a:p>
            <a:pPr eaLnBrk="1" hangingPunct="1"/>
            <a:r>
              <a:rPr lang="en-US" altLang="en-US" dirty="0"/>
              <a:t>Integration with Test Management</a:t>
            </a:r>
          </a:p>
        </p:txBody>
      </p:sp>
      <p:sp>
        <p:nvSpPr>
          <p:cNvPr id="2" name="Content Placeholder 4">
            <a:extLst>
              <a:ext uri="{FF2B5EF4-FFF2-40B4-BE49-F238E27FC236}">
                <a16:creationId xmlns:a16="http://schemas.microsoft.com/office/drawing/2014/main" id="{71666D72-D07F-A686-C32D-0FBC1394A3B0}"/>
              </a:ext>
            </a:extLst>
          </p:cNvPr>
          <p:cNvSpPr txBox="1">
            <a:spLocks/>
          </p:cNvSpPr>
          <p:nvPr/>
        </p:nvSpPr>
        <p:spPr>
          <a:xfrm>
            <a:off x="838200" y="5638694"/>
            <a:ext cx="9502833" cy="8721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Rapise integrates seamlessly with our SpiraTest® test management system, letting you plan and manage test execution in Rapise.</a:t>
            </a:r>
          </a:p>
        </p:txBody>
      </p:sp>
      <p:pic>
        <p:nvPicPr>
          <p:cNvPr id="4" name="Picture 3" descr="A screenshot of a computer&#10;&#10;AI-generated content may be incorrect.">
            <a:extLst>
              <a:ext uri="{FF2B5EF4-FFF2-40B4-BE49-F238E27FC236}">
                <a16:creationId xmlns:a16="http://schemas.microsoft.com/office/drawing/2014/main" id="{D92F6845-06D8-B490-A580-8019F7A3FE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215" y="1487629"/>
            <a:ext cx="9608978" cy="3990458"/>
          </a:xfrm>
          <a:prstGeom prst="rect">
            <a:avLst/>
          </a:prstGeom>
          <a:ln>
            <a:solidFill>
              <a:schemeClr val="bg2">
                <a:lumMod val="50000"/>
              </a:schemeClr>
            </a:solidFill>
          </a:ln>
        </p:spPr>
      </p:pic>
    </p:spTree>
    <p:extLst>
      <p:ext uri="{BB962C8B-B14F-4D97-AF65-F5344CB8AC3E}">
        <p14:creationId xmlns:p14="http://schemas.microsoft.com/office/powerpoint/2010/main" val="618770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90594-F5B6-0470-EC5D-75A9653D468B}"/>
            </a:ext>
          </a:extLst>
        </p:cNvPr>
        <p:cNvGrpSpPr/>
        <p:nvPr/>
      </p:nvGrpSpPr>
      <p:grpSpPr>
        <a:xfrm>
          <a:off x="0" y="0"/>
          <a:ext cx="0" cy="0"/>
          <a:chOff x="0" y="0"/>
          <a:chExt cx="0" cy="0"/>
        </a:xfrm>
      </p:grpSpPr>
      <p:sp>
        <p:nvSpPr>
          <p:cNvPr id="41986" name="Title 1">
            <a:extLst>
              <a:ext uri="{FF2B5EF4-FFF2-40B4-BE49-F238E27FC236}">
                <a16:creationId xmlns:a16="http://schemas.microsoft.com/office/drawing/2014/main" id="{4017E8EC-D77A-1CD9-9C58-93AC41C30DAC}"/>
              </a:ext>
            </a:extLst>
          </p:cNvPr>
          <p:cNvSpPr>
            <a:spLocks noGrp="1" noChangeArrowheads="1"/>
          </p:cNvSpPr>
          <p:nvPr>
            <p:ph type="title"/>
          </p:nvPr>
        </p:nvSpPr>
        <p:spPr/>
        <p:txBody>
          <a:bodyPr/>
          <a:lstStyle/>
          <a:p>
            <a:pPr eaLnBrk="1" hangingPunct="1"/>
            <a:r>
              <a:rPr lang="en-US" altLang="en-US" dirty="0"/>
              <a:t>Deploy into CI/CD Pipelines Cross-Platform</a:t>
            </a:r>
          </a:p>
        </p:txBody>
      </p:sp>
      <p:sp>
        <p:nvSpPr>
          <p:cNvPr id="2" name="Content Placeholder 4">
            <a:extLst>
              <a:ext uri="{FF2B5EF4-FFF2-40B4-BE49-F238E27FC236}">
                <a16:creationId xmlns:a16="http://schemas.microsoft.com/office/drawing/2014/main" id="{DDAFF147-7A5C-4BEF-5B78-327AB62B84DB}"/>
              </a:ext>
            </a:extLst>
          </p:cNvPr>
          <p:cNvSpPr txBox="1">
            <a:spLocks/>
          </p:cNvSpPr>
          <p:nvPr/>
        </p:nvSpPr>
        <p:spPr>
          <a:xfrm>
            <a:off x="838200" y="5185321"/>
            <a:ext cx="9502833" cy="1325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Rapise includes a cross-platform test execution agent that lets you execute Rapise web and API tests on any platform that supports NodeJS, including Linux, macOS, Docker and CI/CD pipelines.</a:t>
            </a:r>
          </a:p>
        </p:txBody>
      </p:sp>
      <p:pic>
        <p:nvPicPr>
          <p:cNvPr id="2050" name="Picture 2">
            <a:extLst>
              <a:ext uri="{FF2B5EF4-FFF2-40B4-BE49-F238E27FC236}">
                <a16:creationId xmlns:a16="http://schemas.microsoft.com/office/drawing/2014/main" id="{052033EE-B2F2-F369-F20B-FAD15E72C8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579" y="1559391"/>
            <a:ext cx="5300269" cy="3406892"/>
          </a:xfrm>
          <a:prstGeom prst="rect">
            <a:avLst/>
          </a:prstGeom>
          <a:noFill/>
          <a:ln>
            <a:solidFill>
              <a:srgbClr val="93A1A1"/>
            </a:solidFill>
          </a:ln>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DEC3FE37-06C6-DDA5-C5A6-1B9C29744F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5749" y="1559391"/>
            <a:ext cx="3894137" cy="3429699"/>
          </a:xfrm>
          <a:prstGeom prst="rect">
            <a:avLst/>
          </a:prstGeom>
          <a:noFill/>
          <a:ln>
            <a:solidFill>
              <a:srgbClr val="93A1A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656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8B67D7-2AF6-41DB-97AD-CDBE5467256B}"/>
              </a:ext>
            </a:extLst>
          </p:cNvPr>
          <p:cNvSpPr>
            <a:spLocks noGrp="1"/>
          </p:cNvSpPr>
          <p:nvPr>
            <p:ph type="title"/>
          </p:nvPr>
        </p:nvSpPr>
        <p:spPr/>
        <p:txBody>
          <a:bodyPr/>
          <a:lstStyle/>
          <a:p>
            <a:r>
              <a:rPr lang="en-US" dirty="0"/>
              <a:t>Powerful Reporting with SpiraTest®</a:t>
            </a:r>
          </a:p>
        </p:txBody>
      </p:sp>
      <p:pic>
        <p:nvPicPr>
          <p:cNvPr id="9" name="Picture 8">
            <a:extLst>
              <a:ext uri="{FF2B5EF4-FFF2-40B4-BE49-F238E27FC236}">
                <a16:creationId xmlns:a16="http://schemas.microsoft.com/office/drawing/2014/main" id="{8FF54351-DDBE-4A65-BA8F-BB66D56295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932" y="1474117"/>
            <a:ext cx="8238478" cy="5087111"/>
          </a:xfrm>
          <a:prstGeom prst="rect">
            <a:avLst/>
          </a:prstGeom>
          <a:ln>
            <a:solidFill>
              <a:schemeClr val="bg2">
                <a:lumMod val="50000"/>
              </a:schemeClr>
            </a:solidFill>
          </a:ln>
        </p:spPr>
      </p:pic>
    </p:spTree>
    <p:extLst>
      <p:ext uri="{BB962C8B-B14F-4D97-AF65-F5344CB8AC3E}">
        <p14:creationId xmlns:p14="http://schemas.microsoft.com/office/powerpoint/2010/main" val="26844685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Platforms Supported</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Rapise is your best choice for web, mobile, desktop and APIs</a:t>
            </a:r>
          </a:p>
        </p:txBody>
      </p:sp>
    </p:spTree>
    <p:extLst>
      <p:ext uri="{BB962C8B-B14F-4D97-AF65-F5344CB8AC3E}">
        <p14:creationId xmlns:p14="http://schemas.microsoft.com/office/powerpoint/2010/main" val="31193162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318BB-FA93-4BF5-AB29-EC674652CFC0}"/>
              </a:ext>
            </a:extLst>
          </p:cNvPr>
          <p:cNvSpPr>
            <a:spLocks noGrp="1"/>
          </p:cNvSpPr>
          <p:nvPr>
            <p:ph type="title"/>
          </p:nvPr>
        </p:nvSpPr>
        <p:spPr/>
        <p:txBody>
          <a:bodyPr/>
          <a:lstStyle/>
          <a:p>
            <a:r>
              <a:rPr lang="en-US" dirty="0"/>
              <a:t>Web Applications</a:t>
            </a:r>
          </a:p>
        </p:txBody>
      </p:sp>
      <p:sp>
        <p:nvSpPr>
          <p:cNvPr id="7" name="Content Placeholder 2">
            <a:extLst>
              <a:ext uri="{FF2B5EF4-FFF2-40B4-BE49-F238E27FC236}">
                <a16:creationId xmlns:a16="http://schemas.microsoft.com/office/drawing/2014/main" id="{2D9675BD-3671-4BA6-A398-9DFD23441C2E}"/>
              </a:ext>
            </a:extLst>
          </p:cNvPr>
          <p:cNvSpPr>
            <a:spLocks noGrp="1"/>
          </p:cNvSpPr>
          <p:nvPr>
            <p:ph idx="1"/>
          </p:nvPr>
        </p:nvSpPr>
        <p:spPr>
          <a:xfrm>
            <a:off x="838200" y="5738230"/>
            <a:ext cx="10515600" cy="886506"/>
          </a:xfrm>
        </p:spPr>
        <p:txBody>
          <a:bodyPr>
            <a:normAutofit/>
          </a:bodyPr>
          <a:lstStyle/>
          <a:p>
            <a:pPr marL="0" indent="0">
              <a:buNone/>
            </a:pPr>
            <a:r>
              <a:rPr lang="en-US" altLang="en-US" dirty="0">
                <a:latin typeface="+mj-lt"/>
              </a:rPr>
              <a:t>Rapise supports multiple versions of IE, Edge, Firefox Chrome, Safari and Opera. You can record in one browser and playback in all.</a:t>
            </a:r>
          </a:p>
          <a:p>
            <a:pPr marL="0" indent="0">
              <a:buNone/>
            </a:pPr>
            <a:endParaRPr lang="en-US" dirty="0">
              <a:latin typeface="+mj-lt"/>
            </a:endParaRPr>
          </a:p>
        </p:txBody>
      </p:sp>
      <p:pic>
        <p:nvPicPr>
          <p:cNvPr id="3" name="Picture 2">
            <a:extLst>
              <a:ext uri="{FF2B5EF4-FFF2-40B4-BE49-F238E27FC236}">
                <a16:creationId xmlns:a16="http://schemas.microsoft.com/office/drawing/2014/main" id="{96EBAC9F-FCF1-4144-A660-F744BE4DA732}"/>
              </a:ext>
            </a:extLst>
          </p:cNvPr>
          <p:cNvPicPr>
            <a:picLocks noChangeAspect="1"/>
          </p:cNvPicPr>
          <p:nvPr/>
        </p:nvPicPr>
        <p:blipFill>
          <a:blip r:embed="rId2"/>
          <a:stretch>
            <a:fillRect/>
          </a:stretch>
        </p:blipFill>
        <p:spPr>
          <a:xfrm>
            <a:off x="990033" y="1481207"/>
            <a:ext cx="6595755" cy="3895585"/>
          </a:xfrm>
          <a:prstGeom prst="rect">
            <a:avLst/>
          </a:prstGeom>
          <a:ln>
            <a:solidFill>
              <a:schemeClr val="bg2">
                <a:lumMod val="50000"/>
              </a:schemeClr>
            </a:solidFill>
          </a:ln>
        </p:spPr>
      </p:pic>
      <p:pic>
        <p:nvPicPr>
          <p:cNvPr id="8" name="Picture 7">
            <a:extLst>
              <a:ext uri="{FF2B5EF4-FFF2-40B4-BE49-F238E27FC236}">
                <a16:creationId xmlns:a16="http://schemas.microsoft.com/office/drawing/2014/main" id="{07ACD9DF-E143-446D-922C-EC323AD26592}"/>
              </a:ext>
            </a:extLst>
          </p:cNvPr>
          <p:cNvPicPr>
            <a:picLocks noChangeAspect="1"/>
          </p:cNvPicPr>
          <p:nvPr/>
        </p:nvPicPr>
        <p:blipFill>
          <a:blip r:embed="rId3"/>
          <a:stretch>
            <a:fillRect/>
          </a:stretch>
        </p:blipFill>
        <p:spPr>
          <a:xfrm>
            <a:off x="7662976" y="1481207"/>
            <a:ext cx="4121588" cy="2246874"/>
          </a:xfrm>
          <a:prstGeom prst="rect">
            <a:avLst/>
          </a:prstGeom>
          <a:ln>
            <a:solidFill>
              <a:schemeClr val="bg2">
                <a:lumMod val="50000"/>
              </a:schemeClr>
            </a:solidFill>
          </a:ln>
        </p:spPr>
      </p:pic>
      <p:pic>
        <p:nvPicPr>
          <p:cNvPr id="9" name="Picture 8">
            <a:extLst>
              <a:ext uri="{FF2B5EF4-FFF2-40B4-BE49-F238E27FC236}">
                <a16:creationId xmlns:a16="http://schemas.microsoft.com/office/drawing/2014/main" id="{58503B02-9D32-4CDB-8438-5E5D2BDC86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6804" y="3953294"/>
            <a:ext cx="3873932" cy="890869"/>
          </a:xfrm>
          <a:prstGeom prst="rect">
            <a:avLst/>
          </a:prstGeom>
        </p:spPr>
      </p:pic>
    </p:spTree>
    <p:extLst>
      <p:ext uri="{BB962C8B-B14F-4D97-AF65-F5344CB8AC3E}">
        <p14:creationId xmlns:p14="http://schemas.microsoft.com/office/powerpoint/2010/main" val="9703431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EEBF8-A922-4F89-BC92-C338C025ACCD}"/>
              </a:ext>
            </a:extLst>
          </p:cNvPr>
          <p:cNvSpPr>
            <a:spLocks noGrp="1"/>
          </p:cNvSpPr>
          <p:nvPr>
            <p:ph type="title"/>
          </p:nvPr>
        </p:nvSpPr>
        <p:spPr/>
        <p:txBody>
          <a:bodyPr/>
          <a:lstStyle/>
          <a:p>
            <a:r>
              <a:rPr lang="en-US" dirty="0"/>
              <a:t>Mobile Apps</a:t>
            </a:r>
          </a:p>
        </p:txBody>
      </p:sp>
      <p:sp>
        <p:nvSpPr>
          <p:cNvPr id="3" name="Content Placeholder 2">
            <a:extLst>
              <a:ext uri="{FF2B5EF4-FFF2-40B4-BE49-F238E27FC236}">
                <a16:creationId xmlns:a16="http://schemas.microsoft.com/office/drawing/2014/main" id="{9A8CA68F-3349-4437-B7DD-8AC46C4EECA3}"/>
              </a:ext>
            </a:extLst>
          </p:cNvPr>
          <p:cNvSpPr>
            <a:spLocks noGrp="1"/>
          </p:cNvSpPr>
          <p:nvPr>
            <p:ph idx="1"/>
          </p:nvPr>
        </p:nvSpPr>
        <p:spPr>
          <a:xfrm>
            <a:off x="838200" y="5635690"/>
            <a:ext cx="10515600" cy="1017037"/>
          </a:xfrm>
        </p:spPr>
        <p:txBody>
          <a:bodyPr>
            <a:normAutofit/>
          </a:bodyPr>
          <a:lstStyle/>
          <a:p>
            <a:r>
              <a:rPr lang="en-US" dirty="0">
                <a:latin typeface="+mj-lt"/>
              </a:rPr>
              <a:t>Automate Mobile Apps (native, web, iOS, Android)</a:t>
            </a:r>
          </a:p>
          <a:p>
            <a:r>
              <a:rPr lang="en-US" dirty="0">
                <a:latin typeface="+mj-lt"/>
              </a:rPr>
              <a:t>Works with physical, simulated and cloud devices</a:t>
            </a:r>
          </a:p>
        </p:txBody>
      </p:sp>
      <p:pic>
        <p:nvPicPr>
          <p:cNvPr id="8" name="Picture 7">
            <a:extLst>
              <a:ext uri="{FF2B5EF4-FFF2-40B4-BE49-F238E27FC236}">
                <a16:creationId xmlns:a16="http://schemas.microsoft.com/office/drawing/2014/main" id="{6E45178F-EF5A-49B8-9E29-3705CFF1D5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646" y="1418555"/>
            <a:ext cx="7103996" cy="3962915"/>
          </a:xfrm>
          <a:prstGeom prst="rect">
            <a:avLst/>
          </a:prstGeom>
          <a:ln>
            <a:solidFill>
              <a:schemeClr val="bg2">
                <a:lumMod val="50000"/>
              </a:schemeClr>
            </a:solidFill>
          </a:ln>
        </p:spPr>
      </p:pic>
    </p:spTree>
    <p:extLst>
      <p:ext uri="{BB962C8B-B14F-4D97-AF65-F5344CB8AC3E}">
        <p14:creationId xmlns:p14="http://schemas.microsoft.com/office/powerpoint/2010/main" val="7533462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EEBF8-A922-4F89-BC92-C338C025ACCD}"/>
              </a:ext>
            </a:extLst>
          </p:cNvPr>
          <p:cNvSpPr>
            <a:spLocks noGrp="1"/>
          </p:cNvSpPr>
          <p:nvPr>
            <p:ph type="title"/>
          </p:nvPr>
        </p:nvSpPr>
        <p:spPr/>
        <p:txBody>
          <a:bodyPr/>
          <a:lstStyle/>
          <a:p>
            <a:r>
              <a:rPr lang="en-US" dirty="0"/>
              <a:t>Desktop Applications</a:t>
            </a:r>
          </a:p>
        </p:txBody>
      </p:sp>
      <p:sp>
        <p:nvSpPr>
          <p:cNvPr id="3" name="Content Placeholder 2">
            <a:extLst>
              <a:ext uri="{FF2B5EF4-FFF2-40B4-BE49-F238E27FC236}">
                <a16:creationId xmlns:a16="http://schemas.microsoft.com/office/drawing/2014/main" id="{9A8CA68F-3349-4437-B7DD-8AC46C4EECA3}"/>
              </a:ext>
            </a:extLst>
          </p:cNvPr>
          <p:cNvSpPr>
            <a:spLocks noGrp="1"/>
          </p:cNvSpPr>
          <p:nvPr>
            <p:ph idx="1"/>
          </p:nvPr>
        </p:nvSpPr>
        <p:spPr>
          <a:xfrm>
            <a:off x="838200" y="5249688"/>
            <a:ext cx="10515600" cy="1325563"/>
          </a:xfrm>
        </p:spPr>
        <p:txBody>
          <a:bodyPr>
            <a:normAutofit fontScale="92500" lnSpcReduction="10000"/>
          </a:bodyPr>
          <a:lstStyle/>
          <a:p>
            <a:r>
              <a:rPr lang="en-US" dirty="0">
                <a:latin typeface="+mj-lt"/>
              </a:rPr>
              <a:t>Rapise can automate most desktop applications</a:t>
            </a:r>
          </a:p>
          <a:p>
            <a:r>
              <a:rPr lang="en-US" dirty="0">
                <a:latin typeface="+mj-lt"/>
              </a:rPr>
              <a:t>Support for Windows, Java, Qt, .NET Applications</a:t>
            </a:r>
          </a:p>
          <a:p>
            <a:r>
              <a:rPr lang="en-US" dirty="0">
                <a:latin typeface="+mj-lt"/>
              </a:rPr>
              <a:t>Libraries for common third party components and controls</a:t>
            </a:r>
          </a:p>
        </p:txBody>
      </p:sp>
      <p:pic>
        <p:nvPicPr>
          <p:cNvPr id="4" name="Content Placeholder 3">
            <a:extLst>
              <a:ext uri="{FF2B5EF4-FFF2-40B4-BE49-F238E27FC236}">
                <a16:creationId xmlns:a16="http://schemas.microsoft.com/office/drawing/2014/main" id="{6A7157F0-2261-4ADB-BAE9-31D19269D1D9}"/>
              </a:ext>
            </a:extLst>
          </p:cNvPr>
          <p:cNvPicPr>
            <a:picLocks noChangeAspect="1"/>
          </p:cNvPicPr>
          <p:nvPr/>
        </p:nvPicPr>
        <p:blipFill>
          <a:blip r:embed="rId2"/>
          <a:stretch>
            <a:fillRect/>
          </a:stretch>
        </p:blipFill>
        <p:spPr>
          <a:xfrm>
            <a:off x="1005094" y="1690688"/>
            <a:ext cx="7162800" cy="3340100"/>
          </a:xfrm>
          <a:prstGeom prst="rect">
            <a:avLst/>
          </a:prstGeom>
          <a:ln>
            <a:solidFill>
              <a:schemeClr val="bg1">
                <a:lumMod val="50000"/>
              </a:schemeClr>
            </a:solidFill>
          </a:ln>
        </p:spPr>
      </p:pic>
      <p:pic>
        <p:nvPicPr>
          <p:cNvPr id="5" name="Picture 4">
            <a:extLst>
              <a:ext uri="{FF2B5EF4-FFF2-40B4-BE49-F238E27FC236}">
                <a16:creationId xmlns:a16="http://schemas.microsoft.com/office/drawing/2014/main" id="{91A7E97B-A4D0-4FF4-96B4-CE4637226216}"/>
              </a:ext>
            </a:extLst>
          </p:cNvPr>
          <p:cNvPicPr>
            <a:picLocks noChangeAspect="1"/>
          </p:cNvPicPr>
          <p:nvPr/>
        </p:nvPicPr>
        <p:blipFill>
          <a:blip r:embed="rId3"/>
          <a:stretch>
            <a:fillRect/>
          </a:stretch>
        </p:blipFill>
        <p:spPr>
          <a:xfrm>
            <a:off x="5943622" y="1228245"/>
            <a:ext cx="4782332" cy="3007854"/>
          </a:xfrm>
          <a:prstGeom prst="rect">
            <a:avLst/>
          </a:prstGeom>
          <a:ln>
            <a:solidFill>
              <a:schemeClr val="bg1">
                <a:lumMod val="50000"/>
              </a:schemeClr>
            </a:solidFill>
          </a:ln>
        </p:spPr>
      </p:pic>
    </p:spTree>
    <p:extLst>
      <p:ext uri="{BB962C8B-B14F-4D97-AF65-F5344CB8AC3E}">
        <p14:creationId xmlns:p14="http://schemas.microsoft.com/office/powerpoint/2010/main" val="449620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p:nvPr/>
        </p:nvSpPr>
        <p:spPr>
          <a:xfrm>
            <a:off x="8227718" y="1569950"/>
            <a:ext cx="3522540" cy="4592701"/>
          </a:xfrm>
          <a:prstGeom prst="roundRect">
            <a:avLst>
              <a:gd name="adj" fmla="val 16667"/>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4"/>
          <p:cNvSpPr/>
          <p:nvPr/>
        </p:nvSpPr>
        <p:spPr>
          <a:xfrm>
            <a:off x="4334730" y="1621264"/>
            <a:ext cx="3522540" cy="4592701"/>
          </a:xfrm>
          <a:prstGeom prst="roundRect">
            <a:avLst>
              <a:gd name="adj" fmla="val 16667"/>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4"/>
          <p:cNvSpPr/>
          <p:nvPr/>
        </p:nvSpPr>
        <p:spPr>
          <a:xfrm>
            <a:off x="441742" y="1569951"/>
            <a:ext cx="3522540" cy="4644014"/>
          </a:xfrm>
          <a:prstGeom prst="roundRect">
            <a:avLst>
              <a:gd name="adj" fmla="val 16667"/>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4"/>
          <p:cNvSpPr txBox="1">
            <a:spLocks noGrp="1"/>
          </p:cNvSpPr>
          <p:nvPr>
            <p:ph type="title"/>
          </p:nvPr>
        </p:nvSpPr>
        <p:spPr>
          <a:xfrm>
            <a:off x="838200" y="365125"/>
            <a:ext cx="10515600" cy="99318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Josefin Sans"/>
              <a:buNone/>
            </a:pPr>
            <a:r>
              <a:rPr lang="en-US" sz="4000">
                <a:latin typeface="Josefin Sans"/>
                <a:ea typeface="Josefin Sans"/>
                <a:cs typeface="Josefin Sans"/>
                <a:sym typeface="Josefin Sans"/>
              </a:rPr>
              <a:t>With Inflectra, Deliver Measurable Quality Fast!</a:t>
            </a:r>
            <a:br>
              <a:rPr lang="en-US" sz="4000">
                <a:latin typeface="Josefin Sans"/>
                <a:ea typeface="Josefin Sans"/>
                <a:cs typeface="Josefin Sans"/>
                <a:sym typeface="Josefin Sans"/>
              </a:rPr>
            </a:br>
            <a:r>
              <a:rPr lang="en-US" sz="1800" b="1" i="1">
                <a:latin typeface="Josefin Sans"/>
                <a:ea typeface="Josefin Sans"/>
                <a:cs typeface="Josefin Sans"/>
                <a:sym typeface="Josefin Sans"/>
              </a:rPr>
              <a:t>Only 16% of software development projects are completed on time and within budget.</a:t>
            </a:r>
            <a:endParaRPr>
              <a:latin typeface="Josefin Sans"/>
              <a:ea typeface="Josefin Sans"/>
              <a:cs typeface="Josefin Sans"/>
              <a:sym typeface="Josefin Sans"/>
            </a:endParaRPr>
          </a:p>
        </p:txBody>
      </p:sp>
      <p:sp>
        <p:nvSpPr>
          <p:cNvPr id="113" name="Google Shape;113;p4"/>
          <p:cNvSpPr txBox="1"/>
          <p:nvPr/>
        </p:nvSpPr>
        <p:spPr>
          <a:xfrm>
            <a:off x="895219" y="2511635"/>
            <a:ext cx="2580238"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Poppins Medium"/>
                <a:ea typeface="Poppins Medium"/>
                <a:cs typeface="Poppins Medium"/>
                <a:sym typeface="Poppins Medium"/>
              </a:rPr>
              <a:t>PRODUCT MANAGERS</a:t>
            </a:r>
            <a:endParaRPr sz="1400" b="1" i="0" u="none" strike="noStrike" cap="none">
              <a:solidFill>
                <a:srgbClr val="000000"/>
              </a:solidFill>
              <a:latin typeface="Poppins Medium"/>
              <a:ea typeface="Poppins Medium"/>
              <a:cs typeface="Poppins Medium"/>
              <a:sym typeface="Poppins Medium"/>
            </a:endParaRPr>
          </a:p>
        </p:txBody>
      </p:sp>
      <p:sp>
        <p:nvSpPr>
          <p:cNvPr id="114" name="Google Shape;114;p4"/>
          <p:cNvSpPr txBox="1"/>
          <p:nvPr/>
        </p:nvSpPr>
        <p:spPr>
          <a:xfrm>
            <a:off x="4805881" y="2511635"/>
            <a:ext cx="2580238"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Poppins Medium"/>
                <a:ea typeface="Poppins Medium"/>
                <a:cs typeface="Poppins Medium"/>
                <a:sym typeface="Poppins Medium"/>
              </a:rPr>
              <a:t>QUALITY</a:t>
            </a:r>
            <a:r>
              <a:rPr lang="en-US" sz="1600" b="1" i="1" u="none" strike="noStrike" cap="none">
                <a:solidFill>
                  <a:schemeClr val="dk1"/>
                </a:solidFill>
                <a:latin typeface="Josefin Sans"/>
                <a:ea typeface="Josefin Sans"/>
                <a:cs typeface="Josefin Sans"/>
                <a:sym typeface="Josefin Sans"/>
              </a:rPr>
              <a:t> </a:t>
            </a:r>
            <a:r>
              <a:rPr lang="en-US" sz="1600" b="1" i="0" u="none" strike="noStrike" cap="none">
                <a:solidFill>
                  <a:schemeClr val="dk1"/>
                </a:solidFill>
                <a:latin typeface="Poppins Medium"/>
                <a:ea typeface="Poppins Medium"/>
                <a:cs typeface="Poppins Medium"/>
                <a:sym typeface="Poppins Medium"/>
              </a:rPr>
              <a:t>ASSURANCE</a:t>
            </a:r>
            <a:endParaRPr sz="1600" b="1" i="0" u="none" strike="noStrike" cap="none">
              <a:solidFill>
                <a:schemeClr val="dk1"/>
              </a:solidFill>
              <a:latin typeface="Poppins Medium"/>
              <a:ea typeface="Poppins Medium"/>
              <a:cs typeface="Poppins Medium"/>
              <a:sym typeface="Poppins Medium"/>
            </a:endParaRPr>
          </a:p>
        </p:txBody>
      </p:sp>
      <p:sp>
        <p:nvSpPr>
          <p:cNvPr id="115" name="Google Shape;115;p4"/>
          <p:cNvSpPr txBox="1"/>
          <p:nvPr/>
        </p:nvSpPr>
        <p:spPr>
          <a:xfrm>
            <a:off x="8735593" y="2492253"/>
            <a:ext cx="2580238"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Poppins Medium"/>
                <a:ea typeface="Poppins Medium"/>
                <a:cs typeface="Poppins Medium"/>
                <a:sym typeface="Poppins Medium"/>
              </a:rPr>
              <a:t>SOFTWARE TESTIN</a:t>
            </a:r>
            <a:r>
              <a:rPr lang="en-US" sz="1600" b="1" i="0" u="none" strike="noStrike" cap="none">
                <a:solidFill>
                  <a:schemeClr val="dk1"/>
                </a:solidFill>
                <a:latin typeface="Josefin Sans"/>
                <a:ea typeface="Josefin Sans"/>
                <a:cs typeface="Josefin Sans"/>
                <a:sym typeface="Josefin Sans"/>
              </a:rPr>
              <a:t>G</a:t>
            </a:r>
            <a:endParaRPr sz="1400" b="0" i="0" u="none" strike="noStrike" cap="none">
              <a:solidFill>
                <a:srgbClr val="000000"/>
              </a:solidFill>
              <a:latin typeface="Josefin Sans"/>
              <a:ea typeface="Josefin Sans"/>
              <a:cs typeface="Josefin Sans"/>
              <a:sym typeface="Josefin Sans"/>
            </a:endParaRPr>
          </a:p>
        </p:txBody>
      </p:sp>
      <p:pic>
        <p:nvPicPr>
          <p:cNvPr id="116" name="Google Shape;116;p4" descr="Management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787624" y="1696825"/>
            <a:ext cx="795429" cy="795429"/>
          </a:xfrm>
          <a:prstGeom prst="rect">
            <a:avLst/>
          </a:prstGeom>
          <a:noFill/>
          <a:ln>
            <a:noFill/>
          </a:ln>
        </p:spPr>
      </p:pic>
      <p:pic>
        <p:nvPicPr>
          <p:cNvPr id="117" name="Google Shape;117;p4" descr="Clipboard Checked with solid fill"/>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698286" y="1702263"/>
            <a:ext cx="795428" cy="795428"/>
          </a:xfrm>
          <a:prstGeom prst="rect">
            <a:avLst/>
          </a:prstGeom>
          <a:noFill/>
          <a:ln>
            <a:noFill/>
          </a:ln>
        </p:spPr>
      </p:pic>
      <p:pic>
        <p:nvPicPr>
          <p:cNvPr id="118" name="Google Shape;118;p4" descr="Internet Of Things with solid fill"/>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623436" y="1707700"/>
            <a:ext cx="784554" cy="784554"/>
          </a:xfrm>
          <a:prstGeom prst="rect">
            <a:avLst/>
          </a:prstGeom>
          <a:noFill/>
          <a:ln>
            <a:noFill/>
          </a:ln>
        </p:spPr>
      </p:pic>
      <p:sp>
        <p:nvSpPr>
          <p:cNvPr id="119" name="Google Shape;119;p4"/>
          <p:cNvSpPr txBox="1"/>
          <p:nvPr/>
        </p:nvSpPr>
        <p:spPr>
          <a:xfrm>
            <a:off x="895219" y="4110357"/>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60%</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businesses lack a plan to enhance their PM process</a:t>
            </a:r>
            <a:endParaRPr sz="1400" b="0" i="0" u="none" strike="noStrike" cap="none">
              <a:solidFill>
                <a:srgbClr val="000000"/>
              </a:solidFill>
              <a:latin typeface="Josefin Sans"/>
              <a:ea typeface="Josefin Sans"/>
              <a:cs typeface="Josefin Sans"/>
              <a:sym typeface="Josefin Sans"/>
            </a:endParaRPr>
          </a:p>
        </p:txBody>
      </p:sp>
      <p:sp>
        <p:nvSpPr>
          <p:cNvPr id="120" name="Google Shape;120;p4"/>
          <p:cNvSpPr txBox="1"/>
          <p:nvPr/>
        </p:nvSpPr>
        <p:spPr>
          <a:xfrm>
            <a:off x="895219" y="3090733"/>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52%</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time spent on un-planned “fire-fighting” activities</a:t>
            </a:r>
            <a:endParaRPr sz="1400" b="0" i="0" u="none" strike="noStrike" cap="none">
              <a:solidFill>
                <a:srgbClr val="000000"/>
              </a:solidFill>
              <a:latin typeface="Josefin Sans"/>
              <a:ea typeface="Josefin Sans"/>
              <a:cs typeface="Josefin Sans"/>
              <a:sym typeface="Josefin Sans"/>
            </a:endParaRPr>
          </a:p>
        </p:txBody>
      </p:sp>
      <p:sp>
        <p:nvSpPr>
          <p:cNvPr id="121" name="Google Shape;121;p4"/>
          <p:cNvSpPr txBox="1"/>
          <p:nvPr/>
        </p:nvSpPr>
        <p:spPr>
          <a:xfrm>
            <a:off x="895219" y="5129981"/>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39%</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managers that worry about missing launch date</a:t>
            </a:r>
            <a:endParaRPr sz="1400" b="0" i="0" u="none" strike="noStrike" cap="none">
              <a:solidFill>
                <a:srgbClr val="000000"/>
              </a:solidFill>
              <a:latin typeface="Josefin Sans"/>
              <a:ea typeface="Josefin Sans"/>
              <a:cs typeface="Josefin Sans"/>
              <a:sym typeface="Josefin Sans"/>
            </a:endParaRPr>
          </a:p>
        </p:txBody>
      </p:sp>
      <p:sp>
        <p:nvSpPr>
          <p:cNvPr id="122" name="Google Shape;122;p4"/>
          <p:cNvSpPr txBox="1"/>
          <p:nvPr/>
        </p:nvSpPr>
        <p:spPr>
          <a:xfrm>
            <a:off x="4805881" y="4110357"/>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39%</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software projects fail due to poor requirements gathering</a:t>
            </a:r>
            <a:endParaRPr sz="1400" b="0" i="0" u="none" strike="noStrike" cap="none">
              <a:solidFill>
                <a:srgbClr val="000000"/>
              </a:solidFill>
              <a:latin typeface="Josefin Sans"/>
              <a:ea typeface="Josefin Sans"/>
              <a:cs typeface="Josefin Sans"/>
              <a:sym typeface="Josefin Sans"/>
            </a:endParaRPr>
          </a:p>
        </p:txBody>
      </p:sp>
      <p:sp>
        <p:nvSpPr>
          <p:cNvPr id="123" name="Google Shape;123;p4"/>
          <p:cNvSpPr txBox="1"/>
          <p:nvPr/>
        </p:nvSpPr>
        <p:spPr>
          <a:xfrm>
            <a:off x="4805881" y="3090733"/>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40%</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software budget spent on Quality Assurance</a:t>
            </a:r>
            <a:endParaRPr sz="1400" b="0" i="0" u="none" strike="noStrike" cap="none">
              <a:solidFill>
                <a:srgbClr val="000000"/>
              </a:solidFill>
              <a:latin typeface="Josefin Sans"/>
              <a:ea typeface="Josefin Sans"/>
              <a:cs typeface="Josefin Sans"/>
              <a:sym typeface="Josefin Sans"/>
            </a:endParaRPr>
          </a:p>
        </p:txBody>
      </p:sp>
      <p:sp>
        <p:nvSpPr>
          <p:cNvPr id="124" name="Google Shape;124;p4"/>
          <p:cNvSpPr txBox="1"/>
          <p:nvPr/>
        </p:nvSpPr>
        <p:spPr>
          <a:xfrm>
            <a:off x="4805881" y="5129981"/>
            <a:ext cx="2580238" cy="923289"/>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67%</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customers cite “bad experience” with products as their churn reason</a:t>
            </a:r>
            <a:endParaRPr sz="1400" b="0" i="0" u="none" strike="noStrike" cap="none">
              <a:solidFill>
                <a:srgbClr val="000000"/>
              </a:solidFill>
              <a:latin typeface="Josefin Sans"/>
              <a:ea typeface="Josefin Sans"/>
              <a:cs typeface="Josefin Sans"/>
              <a:sym typeface="Josefin Sans"/>
            </a:endParaRPr>
          </a:p>
        </p:txBody>
      </p:sp>
      <p:sp>
        <p:nvSpPr>
          <p:cNvPr id="125" name="Google Shape;125;p4"/>
          <p:cNvSpPr txBox="1"/>
          <p:nvPr/>
        </p:nvSpPr>
        <p:spPr>
          <a:xfrm>
            <a:off x="8735593" y="4110357"/>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24%</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companies saw ROI uplift from automated testing </a:t>
            </a:r>
            <a:endParaRPr sz="1400" b="0" i="0" u="none" strike="noStrike" cap="none">
              <a:solidFill>
                <a:srgbClr val="000000"/>
              </a:solidFill>
              <a:latin typeface="Josefin Sans"/>
              <a:ea typeface="Josefin Sans"/>
              <a:cs typeface="Josefin Sans"/>
              <a:sym typeface="Josefin Sans"/>
            </a:endParaRPr>
          </a:p>
        </p:txBody>
      </p:sp>
      <p:sp>
        <p:nvSpPr>
          <p:cNvPr id="126" name="Google Shape;126;p4"/>
          <p:cNvSpPr txBox="1"/>
          <p:nvPr/>
        </p:nvSpPr>
        <p:spPr>
          <a:xfrm>
            <a:off x="8735593" y="3090733"/>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5%</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companies carry out fully automated testing internally </a:t>
            </a:r>
            <a:endParaRPr sz="1400" b="0" i="0" u="none" strike="noStrike" cap="none">
              <a:solidFill>
                <a:srgbClr val="000000"/>
              </a:solidFill>
              <a:latin typeface="Josefin Sans"/>
              <a:ea typeface="Josefin Sans"/>
              <a:cs typeface="Josefin Sans"/>
              <a:sym typeface="Josefin Sans"/>
            </a:endParaRPr>
          </a:p>
        </p:txBody>
      </p:sp>
      <p:sp>
        <p:nvSpPr>
          <p:cNvPr id="127" name="Google Shape;127;p4"/>
          <p:cNvSpPr txBox="1"/>
          <p:nvPr/>
        </p:nvSpPr>
        <p:spPr>
          <a:xfrm>
            <a:off x="8735593" y="5129981"/>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35%</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companies use non-testers for software testing</a:t>
            </a:r>
            <a:endParaRPr sz="1400" b="0" i="0" u="none" strike="noStrike" cap="none">
              <a:solidFill>
                <a:srgbClr val="000000"/>
              </a:solidFill>
              <a:latin typeface="Josefin Sans"/>
              <a:ea typeface="Josefin Sans"/>
              <a:cs typeface="Josefin Sans"/>
              <a:sym typeface="Josefin Sans"/>
            </a:endParaRPr>
          </a:p>
        </p:txBody>
      </p:sp>
      <p:sp>
        <p:nvSpPr>
          <p:cNvPr id="128" name="Google Shape;128;p4"/>
          <p:cNvSpPr txBox="1"/>
          <p:nvPr/>
        </p:nvSpPr>
        <p:spPr>
          <a:xfrm>
            <a:off x="5251451" y="6345529"/>
            <a:ext cx="5211638" cy="35873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900"/>
              <a:buFont typeface="Arial"/>
              <a:buNone/>
            </a:pPr>
            <a:r>
              <a:rPr lang="en-US" sz="900" b="0" i="0" u="none" strike="noStrike" cap="none">
                <a:solidFill>
                  <a:schemeClr val="dk1"/>
                </a:solidFill>
                <a:latin typeface="Josefin Sans"/>
                <a:ea typeface="Josefin Sans"/>
                <a:cs typeface="Josefin Sans"/>
                <a:sym typeface="Josefin Sans"/>
              </a:rPr>
              <a:t>Sources: “Software Survival in 2024”, Beta Breakers; “10 QA Statistics”, Testlio; “Product Management Statistics”, UXCam; “Software Testing Statistics – 2024”, TrueList</a:t>
            </a:r>
            <a:endParaRPr sz="900" b="0" i="0" u="none" strike="noStrike" cap="none">
              <a:solidFill>
                <a:schemeClr val="dk1"/>
              </a:solidFill>
              <a:latin typeface="Josefin Sans"/>
              <a:ea typeface="Josefin Sans"/>
              <a:cs typeface="Josefin Sans"/>
              <a:sym typeface="Josefi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EEBF8-A922-4F89-BC92-C338C025ACCD}"/>
              </a:ext>
            </a:extLst>
          </p:cNvPr>
          <p:cNvSpPr>
            <a:spLocks noGrp="1"/>
          </p:cNvSpPr>
          <p:nvPr>
            <p:ph type="title"/>
          </p:nvPr>
        </p:nvSpPr>
        <p:spPr/>
        <p:txBody>
          <a:bodyPr/>
          <a:lstStyle/>
          <a:p>
            <a:r>
              <a:rPr lang="en-US" dirty="0"/>
              <a:t>Web Services &amp; APIs</a:t>
            </a:r>
          </a:p>
        </p:txBody>
      </p:sp>
      <p:sp>
        <p:nvSpPr>
          <p:cNvPr id="3" name="Content Placeholder 2">
            <a:extLst>
              <a:ext uri="{FF2B5EF4-FFF2-40B4-BE49-F238E27FC236}">
                <a16:creationId xmlns:a16="http://schemas.microsoft.com/office/drawing/2014/main" id="{9A8CA68F-3349-4437-B7DD-8AC46C4EECA3}"/>
              </a:ext>
            </a:extLst>
          </p:cNvPr>
          <p:cNvSpPr>
            <a:spLocks noGrp="1"/>
          </p:cNvSpPr>
          <p:nvPr>
            <p:ph idx="1"/>
          </p:nvPr>
        </p:nvSpPr>
        <p:spPr>
          <a:xfrm>
            <a:off x="951722" y="6144070"/>
            <a:ext cx="10402077" cy="779340"/>
          </a:xfrm>
        </p:spPr>
        <p:txBody>
          <a:bodyPr/>
          <a:lstStyle/>
          <a:p>
            <a:r>
              <a:rPr lang="en-US" dirty="0">
                <a:latin typeface="+mj-lt"/>
              </a:rPr>
              <a:t>Automates REST, SOAP, </a:t>
            </a:r>
            <a:r>
              <a:rPr lang="en-US" dirty="0" err="1">
                <a:latin typeface="+mj-lt"/>
              </a:rPr>
              <a:t>GraphQL</a:t>
            </a:r>
            <a:r>
              <a:rPr lang="en-US" dirty="0">
                <a:latin typeface="+mj-lt"/>
              </a:rPr>
              <a:t>, and other API endpoints.</a:t>
            </a:r>
          </a:p>
        </p:txBody>
      </p:sp>
      <p:pic>
        <p:nvPicPr>
          <p:cNvPr id="5" name="Picture 4">
            <a:extLst>
              <a:ext uri="{FF2B5EF4-FFF2-40B4-BE49-F238E27FC236}">
                <a16:creationId xmlns:a16="http://schemas.microsoft.com/office/drawing/2014/main" id="{30CEE07A-E74E-4F3F-B248-CB427F8341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359" y="1474704"/>
            <a:ext cx="8306658" cy="4412912"/>
          </a:xfrm>
          <a:prstGeom prst="rect">
            <a:avLst/>
          </a:prstGeom>
          <a:ln>
            <a:solidFill>
              <a:schemeClr val="bg2">
                <a:lumMod val="50000"/>
              </a:schemeClr>
            </a:solidFill>
          </a:ln>
        </p:spPr>
      </p:pic>
    </p:spTree>
    <p:extLst>
      <p:ext uri="{BB962C8B-B14F-4D97-AF65-F5344CB8AC3E}">
        <p14:creationId xmlns:p14="http://schemas.microsoft.com/office/powerpoint/2010/main" val="18749395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EEBF8-A922-4F89-BC92-C338C025ACCD}"/>
              </a:ext>
            </a:extLst>
          </p:cNvPr>
          <p:cNvSpPr>
            <a:spLocks noGrp="1"/>
          </p:cNvSpPr>
          <p:nvPr>
            <p:ph type="title"/>
          </p:nvPr>
        </p:nvSpPr>
        <p:spPr/>
        <p:txBody>
          <a:bodyPr/>
          <a:lstStyle/>
          <a:p>
            <a:r>
              <a:rPr lang="en-US" dirty="0"/>
              <a:t>Enterprise Applications</a:t>
            </a:r>
          </a:p>
        </p:txBody>
      </p:sp>
      <p:sp>
        <p:nvSpPr>
          <p:cNvPr id="3" name="Content Placeholder 2">
            <a:extLst>
              <a:ext uri="{FF2B5EF4-FFF2-40B4-BE49-F238E27FC236}">
                <a16:creationId xmlns:a16="http://schemas.microsoft.com/office/drawing/2014/main" id="{9A8CA68F-3349-4437-B7DD-8AC46C4EECA3}"/>
              </a:ext>
            </a:extLst>
          </p:cNvPr>
          <p:cNvSpPr>
            <a:spLocks noGrp="1"/>
          </p:cNvSpPr>
          <p:nvPr>
            <p:ph idx="1"/>
          </p:nvPr>
        </p:nvSpPr>
        <p:spPr>
          <a:xfrm>
            <a:off x="951722" y="5597847"/>
            <a:ext cx="10402077" cy="1325563"/>
          </a:xfrm>
        </p:spPr>
        <p:txBody>
          <a:bodyPr>
            <a:normAutofit/>
          </a:bodyPr>
          <a:lstStyle/>
          <a:p>
            <a:r>
              <a:rPr lang="en-US" dirty="0">
                <a:latin typeface="+mj-lt"/>
              </a:rPr>
              <a:t>Special support for CRM tools such as Salesforce and Dynamics 365</a:t>
            </a:r>
          </a:p>
          <a:p>
            <a:r>
              <a:rPr lang="en-US" dirty="0">
                <a:latin typeface="+mj-lt"/>
              </a:rPr>
              <a:t>Support for ERP platforms: SAP and Dynamics AX &amp; NAV</a:t>
            </a:r>
          </a:p>
        </p:txBody>
      </p:sp>
      <p:pic>
        <p:nvPicPr>
          <p:cNvPr id="6" name="Picture 5">
            <a:extLst>
              <a:ext uri="{FF2B5EF4-FFF2-40B4-BE49-F238E27FC236}">
                <a16:creationId xmlns:a16="http://schemas.microsoft.com/office/drawing/2014/main" id="{AEF6D9E9-3A72-4AE3-810D-D7D747FED3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723" y="1448480"/>
            <a:ext cx="7794440" cy="3562059"/>
          </a:xfrm>
          <a:prstGeom prst="rect">
            <a:avLst/>
          </a:prstGeom>
          <a:ln>
            <a:solidFill>
              <a:schemeClr val="bg2">
                <a:lumMod val="50000"/>
              </a:schemeClr>
            </a:solidFill>
          </a:ln>
        </p:spPr>
      </p:pic>
      <p:pic>
        <p:nvPicPr>
          <p:cNvPr id="8" name="Picture 7">
            <a:extLst>
              <a:ext uri="{FF2B5EF4-FFF2-40B4-BE49-F238E27FC236}">
                <a16:creationId xmlns:a16="http://schemas.microsoft.com/office/drawing/2014/main" id="{6B2C6353-FACC-4CE4-A5D1-16221630D8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7706" y="642158"/>
            <a:ext cx="5109617" cy="3271675"/>
          </a:xfrm>
          <a:prstGeom prst="rect">
            <a:avLst/>
          </a:prstGeom>
          <a:ln>
            <a:solidFill>
              <a:schemeClr val="bg2">
                <a:lumMod val="50000"/>
              </a:schemeClr>
            </a:solidFill>
          </a:ln>
        </p:spPr>
      </p:pic>
      <p:pic>
        <p:nvPicPr>
          <p:cNvPr id="10" name="Picture 9">
            <a:extLst>
              <a:ext uri="{FF2B5EF4-FFF2-40B4-BE49-F238E27FC236}">
                <a16:creationId xmlns:a16="http://schemas.microsoft.com/office/drawing/2014/main" id="{D02CA9BB-8B68-4117-B219-40A96C5E6B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7119" y="2277995"/>
            <a:ext cx="4146680" cy="3110010"/>
          </a:xfrm>
          <a:prstGeom prst="rect">
            <a:avLst/>
          </a:prstGeom>
          <a:ln>
            <a:solidFill>
              <a:schemeClr val="bg2">
                <a:lumMod val="50000"/>
              </a:schemeClr>
            </a:solidFill>
          </a:ln>
        </p:spPr>
      </p:pic>
    </p:spTree>
    <p:extLst>
      <p:ext uri="{BB962C8B-B14F-4D97-AF65-F5344CB8AC3E}">
        <p14:creationId xmlns:p14="http://schemas.microsoft.com/office/powerpoint/2010/main" val="27865130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A33FDA-1FB9-41F7-B592-946A7AFDF875}"/>
              </a:ext>
            </a:extLst>
          </p:cNvPr>
          <p:cNvSpPr>
            <a:spLocks noGrp="1"/>
          </p:cNvSpPr>
          <p:nvPr>
            <p:ph type="title"/>
          </p:nvPr>
        </p:nvSpPr>
        <p:spPr/>
        <p:txBody>
          <a:bodyPr/>
          <a:lstStyle/>
          <a:p>
            <a:r>
              <a:rPr lang="en-US" dirty="0"/>
              <a:t>Terminal (Mainframe) Applications</a:t>
            </a:r>
          </a:p>
        </p:txBody>
      </p:sp>
      <p:pic>
        <p:nvPicPr>
          <p:cNvPr id="7" name="Picture 6">
            <a:extLst>
              <a:ext uri="{FF2B5EF4-FFF2-40B4-BE49-F238E27FC236}">
                <a16:creationId xmlns:a16="http://schemas.microsoft.com/office/drawing/2014/main" id="{C7AC2EB4-6F69-4A0D-A934-48660C28B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206" y="1520624"/>
            <a:ext cx="7619048" cy="5085714"/>
          </a:xfrm>
          <a:prstGeom prst="rect">
            <a:avLst/>
          </a:prstGeom>
          <a:ln>
            <a:solidFill>
              <a:schemeClr val="bg2">
                <a:lumMod val="50000"/>
              </a:schemeClr>
            </a:solidFill>
          </a:ln>
        </p:spPr>
      </p:pic>
      <p:sp>
        <p:nvSpPr>
          <p:cNvPr id="8" name="TextBox 7">
            <a:extLst>
              <a:ext uri="{FF2B5EF4-FFF2-40B4-BE49-F238E27FC236}">
                <a16:creationId xmlns:a16="http://schemas.microsoft.com/office/drawing/2014/main" id="{A4072576-F98E-450C-BB9C-C77C366FB997}"/>
              </a:ext>
            </a:extLst>
          </p:cNvPr>
          <p:cNvSpPr txBox="1"/>
          <p:nvPr/>
        </p:nvSpPr>
        <p:spPr>
          <a:xfrm>
            <a:off x="8789437" y="1473969"/>
            <a:ext cx="3051110" cy="4893647"/>
          </a:xfrm>
          <a:prstGeom prst="rect">
            <a:avLst/>
          </a:prstGeom>
          <a:noFill/>
        </p:spPr>
        <p:txBody>
          <a:bodyPr wrap="square" rtlCol="0">
            <a:spAutoFit/>
          </a:bodyPr>
          <a:lstStyle/>
          <a:p>
            <a:r>
              <a:rPr lang="en-US" sz="2400" dirty="0">
                <a:latin typeface="+mj-lt"/>
              </a:rPr>
              <a:t>Rapise has support for “green screen” mainframe applications running on VT100 or AS400 style terminals.</a:t>
            </a:r>
          </a:p>
          <a:p>
            <a:endParaRPr lang="en-US" sz="2400" dirty="0">
              <a:latin typeface="+mj-lt"/>
            </a:endParaRPr>
          </a:p>
          <a:p>
            <a:r>
              <a:rPr lang="en-US" sz="2400" dirty="0">
                <a:latin typeface="+mj-lt"/>
              </a:rPr>
              <a:t>Rapise can connect to a variety of terminal emulators, both Java Swing or Windows native, to automate text-based terminal applications</a:t>
            </a:r>
          </a:p>
        </p:txBody>
      </p:sp>
    </p:spTree>
    <p:extLst>
      <p:ext uri="{BB962C8B-B14F-4D97-AF65-F5344CB8AC3E}">
        <p14:creationId xmlns:p14="http://schemas.microsoft.com/office/powerpoint/2010/main" val="19674639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474"/>
        <p:cNvGrpSpPr/>
        <p:nvPr/>
      </p:nvGrpSpPr>
      <p:grpSpPr>
        <a:xfrm>
          <a:off x="0" y="0"/>
          <a:ext cx="0" cy="0"/>
          <a:chOff x="0" y="0"/>
          <a:chExt cx="0" cy="0"/>
        </a:xfrm>
      </p:grpSpPr>
      <p:sp>
        <p:nvSpPr>
          <p:cNvPr id="1475" name="Google Shape;1475;p4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000"/>
              <a:buFont typeface="Josefin Sans"/>
              <a:buNone/>
            </a:pPr>
            <a:r>
              <a:rPr lang="en-US"/>
              <a:t>Case Studies</a:t>
            </a:r>
            <a:endParaRPr/>
          </a:p>
        </p:txBody>
      </p:sp>
      <p:sp>
        <p:nvSpPr>
          <p:cNvPr id="1476" name="Google Shape;1476;p4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ED98B"/>
              </a:buClr>
              <a:buSzPts val="2400"/>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31"/>
        <p:cNvGrpSpPr/>
        <p:nvPr/>
      </p:nvGrpSpPr>
      <p:grpSpPr>
        <a:xfrm>
          <a:off x="0" y="0"/>
          <a:ext cx="0" cy="0"/>
          <a:chOff x="0" y="0"/>
          <a:chExt cx="0" cy="0"/>
        </a:xfrm>
      </p:grpSpPr>
      <p:sp>
        <p:nvSpPr>
          <p:cNvPr id="1532" name="Google Shape;1532;p55"/>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Philippine Land Registry (Government)</a:t>
            </a:r>
            <a:endParaRPr>
              <a:latin typeface="Josefin Sans"/>
              <a:ea typeface="Josefin Sans"/>
              <a:cs typeface="Josefin Sans"/>
              <a:sym typeface="Josefin Sans"/>
            </a:endParaRPr>
          </a:p>
        </p:txBody>
      </p:sp>
      <p:sp>
        <p:nvSpPr>
          <p:cNvPr id="1533" name="Google Shape;1533;p55"/>
          <p:cNvSpPr txBox="1"/>
          <p:nvPr/>
        </p:nvSpPr>
        <p:spPr>
          <a:xfrm>
            <a:off x="7363878" y="3604251"/>
            <a:ext cx="4198794" cy="1779461"/>
          </a:xfrm>
          <a:prstGeom prst="rect">
            <a:avLst/>
          </a:prstGeom>
          <a:solidFill>
            <a:srgbClr val="F2F2F2"/>
          </a:solidFill>
          <a:ln>
            <a:noFill/>
          </a:ln>
        </p:spPr>
        <p:txBody>
          <a:bodyPr spcFirstLastPara="1" wrap="square" lIns="182875" tIns="91425" rIns="182875" bIns="91425" anchor="t" anchorCtr="0">
            <a:spAutoFit/>
          </a:bodyPr>
          <a:lstStyle/>
          <a:p>
            <a:pPr marL="50800" marR="0" lvl="0" indent="0" algn="l" rtl="0">
              <a:lnSpc>
                <a:spcPct val="90000"/>
              </a:lnSpc>
              <a:spcBef>
                <a:spcPts val="0"/>
              </a:spcBef>
              <a:spcAft>
                <a:spcPts val="0"/>
              </a:spcAft>
              <a:buClr>
                <a:srgbClr val="000000"/>
              </a:buClr>
              <a:buSzPts val="1700"/>
              <a:buFont typeface="Arial"/>
              <a:buNone/>
            </a:pPr>
            <a:r>
              <a:rPr lang="en-US" sz="1700" b="1" i="0" u="none" strike="noStrike" cap="none">
                <a:solidFill>
                  <a:schemeClr val="dk1"/>
                </a:solidFill>
                <a:latin typeface="Josefin Sans"/>
                <a:ea typeface="Josefin Sans"/>
                <a:cs typeface="Josefin Sans"/>
                <a:sym typeface="Josefin Sans"/>
              </a:rPr>
              <a:t>Existing Tools in Place</a:t>
            </a:r>
            <a:endParaRPr sz="1700" b="0" i="0" u="none" strike="noStrike" cap="none">
              <a:solidFill>
                <a:srgbClr val="000000"/>
              </a:solidFill>
              <a:latin typeface="Josefin Sans"/>
              <a:ea typeface="Josefin Sans"/>
              <a:cs typeface="Josefin Sans"/>
              <a:sym typeface="Josefin Sans"/>
            </a:endParaRPr>
          </a:p>
          <a:p>
            <a:pPr marL="0" marR="0" lvl="0" indent="0" algn="l" rtl="0">
              <a:lnSpc>
                <a:spcPct val="100000"/>
              </a:lnSpc>
              <a:spcBef>
                <a:spcPts val="400"/>
              </a:spcBef>
              <a:spcAft>
                <a:spcPts val="0"/>
              </a:spcAft>
              <a:buClr>
                <a:srgbClr val="000000"/>
              </a:buClr>
              <a:buSzPts val="1700"/>
              <a:buFont typeface="Arial"/>
              <a:buNone/>
            </a:pPr>
            <a:r>
              <a:rPr lang="en-US" sz="1700" b="0" i="0" u="none" strike="noStrike" cap="none">
                <a:solidFill>
                  <a:schemeClr val="dk1"/>
                </a:solidFill>
                <a:latin typeface="Josefin Sans"/>
                <a:ea typeface="Josefin Sans"/>
                <a:cs typeface="Josefin Sans"/>
                <a:sym typeface="Josefin Sans"/>
              </a:rPr>
              <a:t>“Coming from MicroFocus products, Inflectra products really helped us in providing comprehensive support at fraction of the</a:t>
            </a:r>
            <a:endParaRPr sz="1700" b="0" i="0" u="none" strike="noStrike" cap="none">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chemeClr val="dk1"/>
                </a:solidFill>
                <a:latin typeface="Josefin Sans"/>
                <a:ea typeface="Josefin Sans"/>
                <a:cs typeface="Josefin Sans"/>
                <a:sym typeface="Josefin Sans"/>
              </a:rPr>
              <a:t>cost.” -- Jeff M. QA Manager</a:t>
            </a:r>
            <a:endParaRPr sz="1700" b="0" i="0" u="none" strike="noStrike" cap="none">
              <a:solidFill>
                <a:srgbClr val="000000"/>
              </a:solidFill>
              <a:latin typeface="Josefin Sans"/>
              <a:ea typeface="Josefin Sans"/>
              <a:cs typeface="Josefin Sans"/>
              <a:sym typeface="Josefin Sans"/>
            </a:endParaRPr>
          </a:p>
        </p:txBody>
      </p:sp>
      <p:pic>
        <p:nvPicPr>
          <p:cNvPr id="1534" name="Google Shape;1534;p5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363878" y="1300544"/>
            <a:ext cx="4198794" cy="2255388"/>
          </a:xfrm>
          <a:prstGeom prst="rect">
            <a:avLst/>
          </a:prstGeom>
          <a:noFill/>
          <a:ln>
            <a:noFill/>
          </a:ln>
        </p:spPr>
      </p:pic>
      <p:sp>
        <p:nvSpPr>
          <p:cNvPr id="1535" name="Google Shape;1535;p55"/>
          <p:cNvSpPr txBox="1"/>
          <p:nvPr/>
        </p:nvSpPr>
        <p:spPr>
          <a:xfrm>
            <a:off x="621377" y="3271809"/>
            <a:ext cx="6376831" cy="2970003"/>
          </a:xfrm>
          <a:prstGeom prst="rect">
            <a:avLst/>
          </a:prstGeom>
          <a:noFill/>
          <a:ln>
            <a:noFill/>
          </a:ln>
        </p:spPr>
        <p:txBody>
          <a:bodyPr spcFirstLastPara="1" wrap="square" lIns="91425" tIns="45700" rIns="91425" bIns="45700" anchor="t" anchorCtr="0">
            <a:spAutoFit/>
          </a:bodyPr>
          <a:lstStyle/>
          <a:p>
            <a:pPr marL="50800" marR="0" lvl="0" indent="0" algn="l" rtl="0">
              <a:lnSpc>
                <a:spcPct val="100000"/>
              </a:lnSpc>
              <a:spcBef>
                <a:spcPts val="0"/>
              </a:spcBef>
              <a:spcAft>
                <a:spcPts val="0"/>
              </a:spcAft>
              <a:buClr>
                <a:schemeClr val="dk1"/>
              </a:buClr>
              <a:buSzPts val="1800"/>
              <a:buFont typeface="Kanit"/>
              <a:buNone/>
            </a:pPr>
            <a:r>
              <a:rPr lang="en-US" sz="1700" b="1" i="0" u="none" strike="noStrike" cap="none">
                <a:solidFill>
                  <a:schemeClr val="dk1"/>
                </a:solidFill>
                <a:latin typeface="Josefin Sans"/>
                <a:ea typeface="Josefin Sans"/>
                <a:cs typeface="Josefin Sans"/>
                <a:sym typeface="Josefin Sans"/>
              </a:rPr>
              <a:t>The Solution</a:t>
            </a:r>
            <a:endParaRPr sz="1700" b="0" i="0" u="none" strike="noStrike" cap="none">
              <a:solidFill>
                <a:srgbClr val="000000"/>
              </a:solidFill>
              <a:latin typeface="Josefin Sans"/>
              <a:ea typeface="Josefin Sans"/>
              <a:cs typeface="Josefin Sans"/>
              <a:sym typeface="Josefin Sans"/>
            </a:endParaRPr>
          </a:p>
          <a:p>
            <a:pPr marL="50800" marR="0" lvl="0" indent="0" algn="l" rtl="0">
              <a:lnSpc>
                <a:spcPct val="100000"/>
              </a:lnSpc>
              <a:spcBef>
                <a:spcPts val="0"/>
              </a:spcBef>
              <a:spcAft>
                <a:spcPts val="0"/>
              </a:spcAft>
              <a:buClr>
                <a:schemeClr val="dk1"/>
              </a:buClr>
              <a:buSzPts val="1700"/>
              <a:buFont typeface="Kanit"/>
              <a:buNone/>
            </a:pPr>
            <a:r>
              <a:rPr lang="en-US" sz="1700" b="0" i="0" u="none" strike="noStrike" cap="none">
                <a:solidFill>
                  <a:schemeClr val="dk1"/>
                </a:solidFill>
                <a:latin typeface="Josefin Sans"/>
                <a:ea typeface="Josefin Sans"/>
                <a:cs typeface="Josefin Sans"/>
                <a:sym typeface="Josefin Sans"/>
              </a:rPr>
              <a:t>LARES opted for Inflectra's products, SpiraTeam and Rapise, due to their comprehensive feature set, flexible deployment options (both cloud and on-premise), and cost-effective pricing models.</a:t>
            </a:r>
            <a:endParaRPr sz="1700" b="0" i="0" u="none" strike="noStrike" cap="none">
              <a:solidFill>
                <a:srgbClr val="000000"/>
              </a:solidFill>
              <a:latin typeface="Josefin Sans"/>
              <a:ea typeface="Josefin Sans"/>
              <a:cs typeface="Josefin Sans"/>
              <a:sym typeface="Josefin Sans"/>
            </a:endParaRPr>
          </a:p>
          <a:p>
            <a:pPr marL="336550" marR="0" lvl="0" indent="-285750" algn="l" rtl="0">
              <a:lnSpc>
                <a:spcPct val="100000"/>
              </a:lnSpc>
              <a:spcBef>
                <a:spcPts val="0"/>
              </a:spcBef>
              <a:spcAft>
                <a:spcPts val="0"/>
              </a:spcAft>
              <a:buClr>
                <a:schemeClr val="dk1"/>
              </a:buClr>
              <a:buSzPts val="1700"/>
              <a:buFont typeface="Arial"/>
              <a:buChar char="•"/>
            </a:pPr>
            <a:r>
              <a:rPr lang="en-US" sz="1700" b="1" i="0" u="none" strike="noStrike" cap="none">
                <a:solidFill>
                  <a:schemeClr val="dk1"/>
                </a:solidFill>
                <a:latin typeface="Josefin Sans"/>
                <a:ea typeface="Josefin Sans"/>
                <a:cs typeface="Josefin Sans"/>
                <a:sym typeface="Josefin Sans"/>
              </a:rPr>
              <a:t>SpiraTeam: </a:t>
            </a:r>
            <a:r>
              <a:rPr lang="en-US" sz="1700" b="0" i="0" u="none" strike="noStrike" cap="none">
                <a:solidFill>
                  <a:schemeClr val="dk1"/>
                </a:solidFill>
                <a:latin typeface="Josefin Sans"/>
                <a:ea typeface="Josefin Sans"/>
                <a:cs typeface="Josefin Sans"/>
                <a:sym typeface="Josefin Sans"/>
              </a:rPr>
              <a:t>Deployed for its advanced SDLC governance</a:t>
            </a:r>
            <a:endParaRPr sz="1700" b="0" i="0" u="none" strike="noStrike" cap="none">
              <a:solidFill>
                <a:srgbClr val="000000"/>
              </a:solidFill>
              <a:latin typeface="Josefin Sans"/>
              <a:ea typeface="Josefin Sans"/>
              <a:cs typeface="Josefin Sans"/>
              <a:sym typeface="Josefin Sans"/>
            </a:endParaRPr>
          </a:p>
          <a:p>
            <a:pPr marL="336550" marR="0" lvl="0" indent="-285750" algn="l" rtl="0">
              <a:lnSpc>
                <a:spcPct val="100000"/>
              </a:lnSpc>
              <a:spcBef>
                <a:spcPts val="0"/>
              </a:spcBef>
              <a:spcAft>
                <a:spcPts val="0"/>
              </a:spcAft>
              <a:buClr>
                <a:schemeClr val="dk1"/>
              </a:buClr>
              <a:buSzPts val="1700"/>
              <a:buFont typeface="Arial"/>
              <a:buChar char="•"/>
            </a:pPr>
            <a:r>
              <a:rPr lang="en-US" sz="1700" b="0" i="0" u="none" strike="noStrike" cap="none">
                <a:solidFill>
                  <a:schemeClr val="dk1"/>
                </a:solidFill>
                <a:latin typeface="Josefin Sans"/>
                <a:ea typeface="Josefin Sans"/>
                <a:cs typeface="Josefin Sans"/>
                <a:sym typeface="Josefin Sans"/>
              </a:rPr>
              <a:t>capabilities, facilitating efficient management of the project’s multifaceted IT infrastructure.</a:t>
            </a:r>
            <a:endParaRPr sz="1700" b="0" i="0" u="none" strike="noStrike" cap="none">
              <a:solidFill>
                <a:srgbClr val="000000"/>
              </a:solidFill>
              <a:latin typeface="Josefin Sans"/>
              <a:ea typeface="Josefin Sans"/>
              <a:cs typeface="Josefin Sans"/>
              <a:sym typeface="Josefin Sans"/>
            </a:endParaRPr>
          </a:p>
          <a:p>
            <a:pPr marL="336550" marR="0" lvl="0" indent="-285750" algn="l" rtl="0">
              <a:lnSpc>
                <a:spcPct val="100000"/>
              </a:lnSpc>
              <a:spcBef>
                <a:spcPts val="0"/>
              </a:spcBef>
              <a:spcAft>
                <a:spcPts val="0"/>
              </a:spcAft>
              <a:buClr>
                <a:schemeClr val="dk1"/>
              </a:buClr>
              <a:buSzPts val="1700"/>
              <a:buFont typeface="Arial"/>
              <a:buChar char="•"/>
            </a:pPr>
            <a:r>
              <a:rPr lang="en-US" sz="1700" b="1" i="0" u="none" strike="noStrike" cap="none">
                <a:solidFill>
                  <a:schemeClr val="dk1"/>
                </a:solidFill>
                <a:latin typeface="Josefin Sans"/>
                <a:ea typeface="Josefin Sans"/>
                <a:cs typeface="Josefin Sans"/>
                <a:sym typeface="Josefin Sans"/>
              </a:rPr>
              <a:t>Rapise: </a:t>
            </a:r>
            <a:r>
              <a:rPr lang="en-US" sz="1700" b="0" i="0" u="none" strike="noStrike" cap="none">
                <a:solidFill>
                  <a:schemeClr val="dk1"/>
                </a:solidFill>
                <a:latin typeface="Josefin Sans"/>
                <a:ea typeface="Josefin Sans"/>
                <a:cs typeface="Josefin Sans"/>
                <a:sym typeface="Josefin Sans"/>
              </a:rPr>
              <a:t>Chosen for its superior test automation capabilities, which were essential in ensuring the system's reliability and security.</a:t>
            </a:r>
            <a:endParaRPr sz="1700" b="0" i="0" u="none" strike="noStrike" cap="none">
              <a:solidFill>
                <a:srgbClr val="000000"/>
              </a:solidFill>
              <a:latin typeface="Josefin Sans"/>
              <a:ea typeface="Josefin Sans"/>
              <a:cs typeface="Josefin Sans"/>
              <a:sym typeface="Josefin Sans"/>
            </a:endParaRPr>
          </a:p>
        </p:txBody>
      </p:sp>
      <p:sp>
        <p:nvSpPr>
          <p:cNvPr id="1536" name="Google Shape;1536;p55"/>
          <p:cNvSpPr txBox="1"/>
          <p:nvPr/>
        </p:nvSpPr>
        <p:spPr>
          <a:xfrm>
            <a:off x="629327" y="1410272"/>
            <a:ext cx="6555243" cy="1615088"/>
          </a:xfrm>
          <a:prstGeom prst="rect">
            <a:avLst/>
          </a:prstGeom>
          <a:solidFill>
            <a:srgbClr val="D8D8D8"/>
          </a:solidFill>
          <a:ln>
            <a:noFill/>
          </a:ln>
        </p:spPr>
        <p:txBody>
          <a:bodyPr spcFirstLastPara="1" wrap="square" lIns="91425" tIns="45700" rIns="91425" bIns="45700" anchor="t" anchorCtr="0">
            <a:normAutofit lnSpcReduction="10000"/>
          </a:bodyPr>
          <a:lstStyle/>
          <a:p>
            <a:pPr marL="50800" marR="0" lvl="0" indent="0" algn="l" rtl="0">
              <a:lnSpc>
                <a:spcPct val="100000"/>
              </a:lnSpc>
              <a:spcBef>
                <a:spcPts val="0"/>
              </a:spcBef>
              <a:spcAft>
                <a:spcPts val="0"/>
              </a:spcAft>
              <a:buClr>
                <a:schemeClr val="dk1"/>
              </a:buClr>
              <a:buSzPts val="1700"/>
              <a:buFont typeface="Noto Sans Symbols"/>
              <a:buNone/>
            </a:pPr>
            <a:r>
              <a:rPr lang="en-US" sz="1700" b="1" i="0" u="none" strike="noStrike" cap="none">
                <a:solidFill>
                  <a:schemeClr val="dk1"/>
                </a:solidFill>
                <a:latin typeface="Josefin Sans"/>
                <a:ea typeface="Josefin Sans"/>
                <a:cs typeface="Josefin Sans"/>
                <a:sym typeface="Josefin Sans"/>
              </a:rPr>
              <a:t>The Challenge</a:t>
            </a:r>
            <a:endParaRPr sz="1700" b="0" i="0" u="none" strike="noStrike" cap="none">
              <a:solidFill>
                <a:srgbClr val="000000"/>
              </a:solidFill>
              <a:latin typeface="Josefin Sans"/>
              <a:ea typeface="Josefin Sans"/>
              <a:cs typeface="Josefin Sans"/>
              <a:sym typeface="Josefin Sans"/>
            </a:endParaRPr>
          </a:p>
          <a:p>
            <a:pPr marL="50800" marR="0" lvl="0" indent="0" algn="l" rtl="0">
              <a:lnSpc>
                <a:spcPct val="100000"/>
              </a:lnSpc>
              <a:spcBef>
                <a:spcPts val="600"/>
              </a:spcBef>
              <a:spcAft>
                <a:spcPts val="0"/>
              </a:spcAft>
              <a:buClr>
                <a:schemeClr val="dk1"/>
              </a:buClr>
              <a:buSzPts val="1700"/>
              <a:buFont typeface="Noto Sans Symbols"/>
              <a:buNone/>
            </a:pPr>
            <a:r>
              <a:rPr lang="en-US" sz="1700" b="0" i="0" u="none" strike="noStrike" cap="none">
                <a:solidFill>
                  <a:schemeClr val="dk1"/>
                </a:solidFill>
                <a:latin typeface="Josefin Sans"/>
                <a:ea typeface="Josefin Sans"/>
                <a:cs typeface="Josefin Sans"/>
                <a:sym typeface="Josefin Sans"/>
              </a:rPr>
              <a:t>Land Registration Systems (LARES) faced significant challenges in test management and automation, crucial for the successful digital transformation in land registration. This required a robust and versatile solution that could handle complex data, ensure security, and maintain regulatory compliance.</a:t>
            </a:r>
            <a:endParaRPr sz="1700" b="0" i="0" u="none" strike="noStrike" cap="none">
              <a:solidFill>
                <a:schemeClr val="dk1"/>
              </a:solidFill>
              <a:latin typeface="Josefin Sans"/>
              <a:ea typeface="Josefin Sans"/>
              <a:cs typeface="Josefin Sans"/>
              <a:sym typeface="Josefin Sans"/>
            </a:endParaRPr>
          </a:p>
        </p:txBody>
      </p:sp>
      <p:sp>
        <p:nvSpPr>
          <p:cNvPr id="1537" name="Google Shape;1537;p55"/>
          <p:cNvSpPr/>
          <p:nvPr/>
        </p:nvSpPr>
        <p:spPr>
          <a:xfrm>
            <a:off x="485259" y="3142892"/>
            <a:ext cx="6699311" cy="3233524"/>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sp>
        <p:nvSpPr>
          <p:cNvPr id="1542" name="Google Shape;1542;p56"/>
          <p:cNvSpPr txBox="1">
            <a:spLocks noGrp="1"/>
          </p:cNvSpPr>
          <p:nvPr>
            <p:ph type="title"/>
          </p:nvPr>
        </p:nvSpPr>
        <p:spPr>
          <a:xfrm>
            <a:off x="574150" y="363118"/>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80% Improvement of Test Coverage</a:t>
            </a:r>
            <a:endParaRPr>
              <a:latin typeface="Josefin Sans"/>
              <a:ea typeface="Josefin Sans"/>
              <a:cs typeface="Josefin Sans"/>
              <a:sym typeface="Josefin Sans"/>
            </a:endParaRPr>
          </a:p>
        </p:txBody>
      </p:sp>
      <p:sp>
        <p:nvSpPr>
          <p:cNvPr id="1543" name="Google Shape;1543;p56"/>
          <p:cNvSpPr txBox="1"/>
          <p:nvPr/>
        </p:nvSpPr>
        <p:spPr>
          <a:xfrm>
            <a:off x="7557728" y="3557931"/>
            <a:ext cx="4150274" cy="2041072"/>
          </a:xfrm>
          <a:prstGeom prst="rect">
            <a:avLst/>
          </a:prstGeom>
          <a:solidFill>
            <a:srgbClr val="EDEDED"/>
          </a:solidFill>
          <a:ln>
            <a:noFill/>
          </a:ln>
        </p:spPr>
        <p:txBody>
          <a:bodyPr spcFirstLastPara="1" wrap="square" lIns="182875" tIns="91425" rIns="182875" bIns="91425" anchor="t" anchorCtr="0">
            <a:spAutoFit/>
          </a:bodyPr>
          <a:lstStyle/>
          <a:p>
            <a:pPr marL="50800" marR="0" lvl="0" indent="0" algn="l" rtl="0">
              <a:lnSpc>
                <a:spcPct val="90000"/>
              </a:lnSpc>
              <a:spcBef>
                <a:spcPts val="0"/>
              </a:spcBef>
              <a:spcAft>
                <a:spcPts val="0"/>
              </a:spcAft>
              <a:buClr>
                <a:srgbClr val="000000"/>
              </a:buClr>
              <a:buSzPts val="1700"/>
              <a:buFont typeface="Arial"/>
              <a:buNone/>
            </a:pPr>
            <a:r>
              <a:rPr lang="en-US" sz="1700" b="1" i="0" u="none" strike="noStrike" cap="none">
                <a:solidFill>
                  <a:schemeClr val="dk1"/>
                </a:solidFill>
                <a:latin typeface="Josefin Sans"/>
                <a:ea typeface="Josefin Sans"/>
                <a:cs typeface="Josefin Sans"/>
                <a:sym typeface="Josefin Sans"/>
              </a:rPr>
              <a:t>Key Results &amp; Metrics</a:t>
            </a:r>
            <a:endParaRPr sz="17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400"/>
              </a:spcBef>
              <a:spcAft>
                <a:spcPts val="0"/>
              </a:spcAft>
              <a:buClr>
                <a:schemeClr val="dk1"/>
              </a:buClr>
              <a:buSzPts val="1400"/>
              <a:buFont typeface="Arial"/>
              <a:buChar char="•"/>
            </a:pPr>
            <a:r>
              <a:rPr lang="en-US" sz="1700" b="0" i="0" u="none" strike="noStrike" cap="none">
                <a:solidFill>
                  <a:schemeClr val="dk1"/>
                </a:solidFill>
                <a:latin typeface="Josefin Sans"/>
                <a:ea typeface="Josefin Sans"/>
                <a:cs typeface="Josefin Sans"/>
                <a:sym typeface="Josefin Sans"/>
              </a:rPr>
              <a:t>Test coverage improved by 80%</a:t>
            </a:r>
            <a:endParaRPr sz="17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0"/>
              </a:spcBef>
              <a:spcAft>
                <a:spcPts val="0"/>
              </a:spcAft>
              <a:buClr>
                <a:schemeClr val="dk1"/>
              </a:buClr>
              <a:buSzPts val="1400"/>
              <a:buFont typeface="Arial"/>
              <a:buChar char="•"/>
            </a:pPr>
            <a:r>
              <a:rPr lang="en-US" sz="1700" b="0" i="0" u="none" strike="noStrike" cap="none">
                <a:solidFill>
                  <a:schemeClr val="dk1"/>
                </a:solidFill>
                <a:latin typeface="Josefin Sans"/>
                <a:ea typeface="Josefin Sans"/>
                <a:cs typeface="Josefin Sans"/>
                <a:sym typeface="Josefin Sans"/>
              </a:rPr>
              <a:t>Regression testing 100% automated</a:t>
            </a:r>
            <a:endParaRPr sz="17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0"/>
              </a:spcBef>
              <a:spcAft>
                <a:spcPts val="0"/>
              </a:spcAft>
              <a:buClr>
                <a:schemeClr val="dk1"/>
              </a:buClr>
              <a:buSzPts val="1400"/>
              <a:buFont typeface="Arial"/>
              <a:buChar char="•"/>
            </a:pPr>
            <a:r>
              <a:rPr lang="en-US" sz="1700" b="0" i="0" u="none" strike="noStrike" cap="none">
                <a:solidFill>
                  <a:schemeClr val="dk1"/>
                </a:solidFill>
                <a:latin typeface="Josefin Sans"/>
                <a:ea typeface="Josefin Sans"/>
                <a:cs typeface="Josefin Sans"/>
                <a:sym typeface="Josefin Sans"/>
              </a:rPr>
              <a:t>Reduced reliance on manual testing, boosted overall testing efficiency, reducing human error, and improving project agility.</a:t>
            </a:r>
            <a:endParaRPr sz="1700" b="0" i="0" u="none" strike="noStrike" cap="none">
              <a:solidFill>
                <a:srgbClr val="000000"/>
              </a:solidFill>
              <a:latin typeface="Josefin Sans"/>
              <a:ea typeface="Josefin Sans"/>
              <a:cs typeface="Josefin Sans"/>
              <a:sym typeface="Josefin Sans"/>
            </a:endParaRPr>
          </a:p>
        </p:txBody>
      </p:sp>
      <p:sp>
        <p:nvSpPr>
          <p:cNvPr id="1544" name="Google Shape;1544;p56"/>
          <p:cNvSpPr txBox="1"/>
          <p:nvPr/>
        </p:nvSpPr>
        <p:spPr>
          <a:xfrm>
            <a:off x="513414" y="2951759"/>
            <a:ext cx="6779625" cy="2277547"/>
          </a:xfrm>
          <a:prstGeom prst="rect">
            <a:avLst/>
          </a:prstGeom>
          <a:noFill/>
          <a:ln>
            <a:noFill/>
          </a:ln>
        </p:spPr>
        <p:txBody>
          <a:bodyPr spcFirstLastPara="1" wrap="square" lIns="91425" tIns="91425" rIns="91425" bIns="91425" anchor="t" anchorCtr="0">
            <a:spAutoFit/>
          </a:bodyPr>
          <a:lstStyle/>
          <a:p>
            <a:pPr marL="50800" marR="0" lvl="0" indent="0" algn="l" rtl="0">
              <a:lnSpc>
                <a:spcPct val="100000"/>
              </a:lnSpc>
              <a:spcBef>
                <a:spcPts val="0"/>
              </a:spcBef>
              <a:spcAft>
                <a:spcPts val="0"/>
              </a:spcAft>
              <a:buClr>
                <a:schemeClr val="dk1"/>
              </a:buClr>
              <a:buSzPts val="1800"/>
              <a:buFont typeface="Kanit"/>
              <a:buNone/>
            </a:pPr>
            <a:r>
              <a:rPr lang="en-US" sz="1700" b="1" i="0" u="none" strike="noStrike" cap="none">
                <a:solidFill>
                  <a:schemeClr val="dk1"/>
                </a:solidFill>
                <a:latin typeface="Josefin Sans"/>
                <a:ea typeface="Josefin Sans"/>
                <a:cs typeface="Josefin Sans"/>
                <a:sym typeface="Josefin Sans"/>
              </a:rPr>
              <a:t>The Solution</a:t>
            </a:r>
            <a:endParaRPr sz="1700" b="0" i="0" u="none" strike="noStrike" cap="none">
              <a:solidFill>
                <a:srgbClr val="000000"/>
              </a:solidFill>
              <a:latin typeface="Josefin Sans"/>
              <a:ea typeface="Josefin Sans"/>
              <a:cs typeface="Josefin Sans"/>
              <a:sym typeface="Josefin Sans"/>
            </a:endParaRPr>
          </a:p>
          <a:p>
            <a:pPr marL="50800" marR="0" lvl="0" indent="0" algn="l" rtl="0">
              <a:lnSpc>
                <a:spcPct val="100000"/>
              </a:lnSpc>
              <a:spcBef>
                <a:spcPts val="0"/>
              </a:spcBef>
              <a:spcAft>
                <a:spcPts val="0"/>
              </a:spcAft>
              <a:buClr>
                <a:schemeClr val="dk1"/>
              </a:buClr>
              <a:buSzPts val="1800"/>
              <a:buFont typeface="Kanit"/>
              <a:buNone/>
            </a:pPr>
            <a:r>
              <a:rPr lang="en-US" sz="1700" b="0" i="0" u="none" strike="noStrike" cap="none">
                <a:solidFill>
                  <a:schemeClr val="dk1"/>
                </a:solidFill>
                <a:latin typeface="Josefin Sans"/>
                <a:ea typeface="Josefin Sans"/>
                <a:cs typeface="Josefin Sans"/>
                <a:sym typeface="Josefin Sans"/>
              </a:rPr>
              <a:t>SpiraTest and Rapise were deployed to build a comprehensive and reliable regression test suite for Salesforce. Rapise’s flexibility enabled Telstra to automate repetitive and complex tasks within the Salesforce environment, such as regression and daily sanity testing. Furthermore, the team utilized SpiraTest to effectively manage and document their testing processes, ensuring full coverage.</a:t>
            </a:r>
            <a:endParaRPr sz="1700" b="0" i="0" u="none" strike="noStrike" cap="none">
              <a:solidFill>
                <a:srgbClr val="000000"/>
              </a:solidFill>
              <a:latin typeface="Josefin Sans"/>
              <a:ea typeface="Josefin Sans"/>
              <a:cs typeface="Josefin Sans"/>
              <a:sym typeface="Josefin Sans"/>
            </a:endParaRPr>
          </a:p>
        </p:txBody>
      </p:sp>
      <p:sp>
        <p:nvSpPr>
          <p:cNvPr id="1545" name="Google Shape;1545;p56"/>
          <p:cNvSpPr txBox="1"/>
          <p:nvPr/>
        </p:nvSpPr>
        <p:spPr>
          <a:xfrm>
            <a:off x="452454" y="5278477"/>
            <a:ext cx="6888869" cy="1138733"/>
          </a:xfrm>
          <a:prstGeom prst="rect">
            <a:avLst/>
          </a:prstGeom>
          <a:solidFill>
            <a:srgbClr val="05517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700" b="0" i="1" u="none" strike="noStrike" cap="none">
                <a:solidFill>
                  <a:schemeClr val="lt2"/>
                </a:solidFill>
                <a:latin typeface="Josefin Sans"/>
                <a:ea typeface="Josefin Sans"/>
                <a:cs typeface="Josefin Sans"/>
                <a:sym typeface="Josefin Sans"/>
              </a:rPr>
              <a:t>” </a:t>
            </a:r>
            <a:r>
              <a:rPr lang="en-US" sz="1700" b="0" i="0" u="none" strike="noStrike" cap="none">
                <a:solidFill>
                  <a:schemeClr val="lt2"/>
                </a:solidFill>
                <a:latin typeface="Josefin Sans"/>
                <a:ea typeface="Josefin Sans"/>
                <a:cs typeface="Josefin Sans"/>
                <a:sym typeface="Josefin Sans"/>
              </a:rPr>
              <a:t>We have found Rapise to be a great automation tool, enabling us to complete regression and daily sanity testing efficiently. In the future, we plan to update the Rapise scripts to include downstream systems”….. – Nicholas B.</a:t>
            </a:r>
            <a:endParaRPr sz="1700" b="0" i="0" u="none" strike="noStrike" cap="none">
              <a:solidFill>
                <a:schemeClr val="lt2"/>
              </a:solidFill>
              <a:latin typeface="Josefin Sans"/>
              <a:ea typeface="Josefin Sans"/>
              <a:cs typeface="Josefin Sans"/>
              <a:sym typeface="Josefin Sans"/>
            </a:endParaRPr>
          </a:p>
        </p:txBody>
      </p:sp>
      <p:pic>
        <p:nvPicPr>
          <p:cNvPr id="1546" name="Google Shape;1546;p5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359599" y="379475"/>
            <a:ext cx="1554824" cy="606751"/>
          </a:xfrm>
          <a:prstGeom prst="rect">
            <a:avLst/>
          </a:prstGeom>
          <a:noFill/>
          <a:ln>
            <a:noFill/>
          </a:ln>
        </p:spPr>
      </p:pic>
      <p:sp>
        <p:nvSpPr>
          <p:cNvPr id="1547" name="Google Shape;1547;p56"/>
          <p:cNvSpPr txBox="1"/>
          <p:nvPr/>
        </p:nvSpPr>
        <p:spPr>
          <a:xfrm>
            <a:off x="444135" y="1265159"/>
            <a:ext cx="6897188" cy="1580140"/>
          </a:xfrm>
          <a:prstGeom prst="rect">
            <a:avLst/>
          </a:prstGeom>
          <a:solidFill>
            <a:srgbClr val="D8D8D8"/>
          </a:solidFill>
          <a:ln>
            <a:noFill/>
          </a:ln>
        </p:spPr>
        <p:txBody>
          <a:bodyPr spcFirstLastPara="1" wrap="square" lIns="91425" tIns="45700" rIns="91425" bIns="45700" anchor="t" anchorCtr="0">
            <a:normAutofit/>
          </a:bodyPr>
          <a:lstStyle/>
          <a:p>
            <a:pPr marL="50800" marR="0" lvl="0" indent="0" algn="l" rtl="0">
              <a:lnSpc>
                <a:spcPct val="100000"/>
              </a:lnSpc>
              <a:spcBef>
                <a:spcPts val="0"/>
              </a:spcBef>
              <a:spcAft>
                <a:spcPts val="0"/>
              </a:spcAft>
              <a:buClr>
                <a:schemeClr val="dk1"/>
              </a:buClr>
              <a:buSzPts val="1800"/>
              <a:buFont typeface="Noto Sans Symbols"/>
              <a:buNone/>
            </a:pPr>
            <a:r>
              <a:rPr lang="en-US" sz="1700" b="1" i="0" u="none" strike="noStrike" cap="none">
                <a:solidFill>
                  <a:schemeClr val="dk1"/>
                </a:solidFill>
                <a:latin typeface="Josefin Sans"/>
                <a:ea typeface="Josefin Sans"/>
                <a:cs typeface="Josefin Sans"/>
                <a:sym typeface="Josefin Sans"/>
              </a:rPr>
              <a:t>The Challenge</a:t>
            </a:r>
            <a:endParaRPr sz="1700" b="0" i="0" u="none" strike="noStrike" cap="none">
              <a:solidFill>
                <a:srgbClr val="000000"/>
              </a:solidFill>
              <a:latin typeface="Josefin Sans"/>
              <a:ea typeface="Josefin Sans"/>
              <a:cs typeface="Josefin Sans"/>
              <a:sym typeface="Josefin Sans"/>
            </a:endParaRPr>
          </a:p>
          <a:p>
            <a:pPr marL="50800" marR="0" lvl="0" indent="0" algn="l" rtl="0">
              <a:lnSpc>
                <a:spcPct val="100000"/>
              </a:lnSpc>
              <a:spcBef>
                <a:spcPts val="600"/>
              </a:spcBef>
              <a:spcAft>
                <a:spcPts val="0"/>
              </a:spcAft>
              <a:buClr>
                <a:schemeClr val="dk1"/>
              </a:buClr>
              <a:buSzPts val="1800"/>
              <a:buFont typeface="Noto Sans Symbols"/>
              <a:buNone/>
            </a:pPr>
            <a:r>
              <a:rPr lang="en-US" sz="1700" b="0" i="0" u="none" strike="noStrike" cap="none">
                <a:solidFill>
                  <a:schemeClr val="dk1"/>
                </a:solidFill>
                <a:latin typeface="Josefin Sans"/>
                <a:ea typeface="Josefin Sans"/>
                <a:cs typeface="Josefin Sans"/>
                <a:sym typeface="Josefin Sans"/>
              </a:rPr>
              <a:t>Telstra International faced growing demands for an advanced test automation for its Salesforce platform. The strict security standards, however, required full security review and approval of any automation solution, adding complexity to the selection process.</a:t>
            </a:r>
            <a:endParaRPr sz="1700" b="0" i="0" u="none" strike="noStrike" cap="none">
              <a:solidFill>
                <a:srgbClr val="000000"/>
              </a:solidFill>
              <a:latin typeface="Josefin Sans"/>
              <a:ea typeface="Josefin Sans"/>
              <a:cs typeface="Josefin Sans"/>
              <a:sym typeface="Josefin Sans"/>
            </a:endParaRPr>
          </a:p>
        </p:txBody>
      </p:sp>
      <p:sp>
        <p:nvSpPr>
          <p:cNvPr id="1548" name="Google Shape;1548;p56"/>
          <p:cNvSpPr/>
          <p:nvPr/>
        </p:nvSpPr>
        <p:spPr>
          <a:xfrm>
            <a:off x="7585977" y="1329375"/>
            <a:ext cx="4161888" cy="1016212"/>
          </a:xfrm>
          <a:prstGeom prst="rect">
            <a:avLst/>
          </a:prstGeom>
          <a:solidFill>
            <a:srgbClr val="EB772D"/>
          </a:solidFill>
          <a:ln>
            <a:noFill/>
          </a:ln>
        </p:spPr>
        <p:txBody>
          <a:bodyPr spcFirstLastPara="1" wrap="square" lIns="91425" tIns="45700" rIns="91425" bIns="45700" anchor="ctr" anchorCtr="0">
            <a:noAutofit/>
          </a:bodyPr>
          <a:lstStyle/>
          <a:p>
            <a:pPr marL="27432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lt2"/>
                </a:solidFill>
                <a:latin typeface="Josefin Sans"/>
                <a:ea typeface="Josefin Sans"/>
                <a:cs typeface="Josefin Sans"/>
                <a:sym typeface="Josefin Sans"/>
              </a:rPr>
              <a:t>LIKELIHOOD TO RECOMMEND</a:t>
            </a:r>
            <a:endParaRPr sz="1700" b="0" i="0" u="none" strike="noStrike" cap="none">
              <a:solidFill>
                <a:srgbClr val="000000"/>
              </a:solidFill>
              <a:latin typeface="Josefin Sans"/>
              <a:ea typeface="Josefin Sans"/>
              <a:cs typeface="Josefin Sans"/>
              <a:sym typeface="Josefin Sans"/>
            </a:endParaRPr>
          </a:p>
          <a:p>
            <a:pPr marL="274320" marR="0" lvl="0" indent="0" algn="l" rtl="0">
              <a:lnSpc>
                <a:spcPct val="100000"/>
              </a:lnSpc>
              <a:spcBef>
                <a:spcPts val="1200"/>
              </a:spcBef>
              <a:spcAft>
                <a:spcPts val="0"/>
              </a:spcAft>
              <a:buClr>
                <a:srgbClr val="000000"/>
              </a:buClr>
              <a:buSzPts val="1700"/>
              <a:buFont typeface="Arial"/>
              <a:buNone/>
            </a:pPr>
            <a:r>
              <a:rPr lang="en-US" sz="1700" b="0" i="0" u="none" strike="noStrike" cap="none">
                <a:solidFill>
                  <a:schemeClr val="lt2"/>
                </a:solidFill>
                <a:latin typeface="Josefin Sans"/>
                <a:ea typeface="Josefin Sans"/>
                <a:cs typeface="Josefin Sans"/>
                <a:sym typeface="Josefin Sans"/>
              </a:rPr>
              <a:t>Extremely likely: 10 out of 10</a:t>
            </a:r>
            <a:endParaRPr sz="1700" b="0" i="0" u="none" strike="noStrike" cap="none">
              <a:solidFill>
                <a:srgbClr val="000000"/>
              </a:solidFill>
              <a:latin typeface="Josefin Sans"/>
              <a:ea typeface="Josefin Sans"/>
              <a:cs typeface="Josefin Sans"/>
              <a:sym typeface="Josefin Sans"/>
            </a:endParaRPr>
          </a:p>
        </p:txBody>
      </p:sp>
      <p:sp>
        <p:nvSpPr>
          <p:cNvPr id="1549" name="Google Shape;1549;p56"/>
          <p:cNvSpPr/>
          <p:nvPr/>
        </p:nvSpPr>
        <p:spPr>
          <a:xfrm>
            <a:off x="7588044" y="2443653"/>
            <a:ext cx="4119958" cy="1016212"/>
          </a:xfrm>
          <a:prstGeom prst="rect">
            <a:avLst/>
          </a:prstGeom>
          <a:solidFill>
            <a:srgbClr val="1E4E79"/>
          </a:solidFill>
          <a:ln>
            <a:noFill/>
          </a:ln>
        </p:spPr>
        <p:txBody>
          <a:bodyPr spcFirstLastPara="1" wrap="square" lIns="91425" tIns="45700" rIns="91425" bIns="45700" anchor="ctr" anchorCtr="0">
            <a:noAutofit/>
          </a:bodyPr>
          <a:lstStyle/>
          <a:p>
            <a:pPr marL="27432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lt2"/>
                </a:solidFill>
                <a:latin typeface="Josefin Sans"/>
                <a:ea typeface="Josefin Sans"/>
                <a:cs typeface="Josefin Sans"/>
                <a:sym typeface="Josefin Sans"/>
              </a:rPr>
              <a:t>SUPPORT SATISFACTION</a:t>
            </a:r>
            <a:endParaRPr sz="1700" b="0" i="0" u="none" strike="noStrike" cap="none">
              <a:solidFill>
                <a:srgbClr val="000000"/>
              </a:solidFill>
              <a:latin typeface="Josefin Sans"/>
              <a:ea typeface="Josefin Sans"/>
              <a:cs typeface="Josefin Sans"/>
              <a:sym typeface="Josefin Sans"/>
            </a:endParaRPr>
          </a:p>
          <a:p>
            <a:pPr marL="274320" marR="0" lvl="0" indent="0" algn="l" rtl="0">
              <a:lnSpc>
                <a:spcPct val="100000"/>
              </a:lnSpc>
              <a:spcBef>
                <a:spcPts val="1200"/>
              </a:spcBef>
              <a:spcAft>
                <a:spcPts val="0"/>
              </a:spcAft>
              <a:buClr>
                <a:srgbClr val="000000"/>
              </a:buClr>
              <a:buSzPts val="1700"/>
              <a:buFont typeface="Arial"/>
              <a:buNone/>
            </a:pPr>
            <a:r>
              <a:rPr lang="en-US" sz="1700" b="0" i="0" u="none" strike="noStrike" cap="none">
                <a:solidFill>
                  <a:schemeClr val="lt2"/>
                </a:solidFill>
                <a:latin typeface="Josefin Sans"/>
                <a:ea typeface="Josefin Sans"/>
                <a:cs typeface="Josefin Sans"/>
                <a:sym typeface="Josefin Sans"/>
              </a:rPr>
              <a:t>Satisfaction Score: 8 out of 10</a:t>
            </a:r>
            <a:endParaRPr sz="1700" b="0" i="0" u="none" strike="noStrike" cap="none">
              <a:solidFill>
                <a:srgbClr val="000000"/>
              </a:solidFill>
              <a:latin typeface="Josefin Sans"/>
              <a:ea typeface="Josefin Sans"/>
              <a:cs typeface="Josefin Sans"/>
              <a:sym typeface="Josefin Sans"/>
            </a:endParaRPr>
          </a:p>
        </p:txBody>
      </p:sp>
      <p:sp>
        <p:nvSpPr>
          <p:cNvPr id="1550" name="Google Shape;1550;p56"/>
          <p:cNvSpPr/>
          <p:nvPr/>
        </p:nvSpPr>
        <p:spPr>
          <a:xfrm>
            <a:off x="444135" y="2943950"/>
            <a:ext cx="6856064" cy="2277547"/>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EA40A5-E62E-4853-8267-E0E48384A216}"/>
              </a:ext>
            </a:extLst>
          </p:cNvPr>
          <p:cNvSpPr>
            <a:spLocks noGrp="1"/>
          </p:cNvSpPr>
          <p:nvPr>
            <p:ph type="ctrTitle"/>
          </p:nvPr>
        </p:nvSpPr>
        <p:spPr/>
        <p:txBody>
          <a:bodyPr/>
          <a:lstStyle/>
          <a:p>
            <a:r>
              <a:rPr lang="en-US" dirty="0"/>
              <a:t>Questions?</a:t>
            </a:r>
          </a:p>
        </p:txBody>
      </p:sp>
      <p:sp>
        <p:nvSpPr>
          <p:cNvPr id="5" name="Subtitle 4">
            <a:extLst>
              <a:ext uri="{FF2B5EF4-FFF2-40B4-BE49-F238E27FC236}">
                <a16:creationId xmlns:a16="http://schemas.microsoft.com/office/drawing/2014/main" id="{59356B01-3DD7-4298-9C86-B2216045D94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16374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6"/>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dirty="0">
                <a:latin typeface="Josefin Sans"/>
                <a:ea typeface="Josefin Sans"/>
                <a:cs typeface="Josefin Sans"/>
                <a:sym typeface="Josefin Sans"/>
              </a:rPr>
              <a:t>The Inflectra® Platform</a:t>
            </a:r>
            <a:endParaRPr dirty="0">
              <a:latin typeface="Josefin Sans"/>
              <a:ea typeface="Josefin Sans"/>
              <a:cs typeface="Josefin Sans"/>
              <a:sym typeface="Josefin Sans"/>
            </a:endParaRPr>
          </a:p>
        </p:txBody>
      </p:sp>
      <p:sp>
        <p:nvSpPr>
          <p:cNvPr id="664" name="Google Shape;664;p6"/>
          <p:cNvSpPr/>
          <p:nvPr/>
        </p:nvSpPr>
        <p:spPr>
          <a:xfrm>
            <a:off x="1295653" y="2077688"/>
            <a:ext cx="9435830" cy="3162300"/>
          </a:xfrm>
          <a:prstGeom prst="rect">
            <a:avLst/>
          </a:prstGeom>
          <a:solidFill>
            <a:srgbClr val="D9D9D9"/>
          </a:solidFill>
          <a:ln w="25400" cap="flat" cmpd="sng">
            <a:solidFill>
              <a:srgbClr val="BBE0E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79910"/>
              </a:buClr>
              <a:buSzPts val="1800"/>
              <a:buFont typeface="Arial"/>
              <a:buNone/>
            </a:pPr>
            <a:r>
              <a:rPr lang="en-US" sz="1800" b="1" i="0" u="none" strike="noStrike" cap="none" dirty="0">
                <a:solidFill>
                  <a:srgbClr val="F79910"/>
                </a:solidFill>
                <a:latin typeface="Arial"/>
                <a:ea typeface="Arial"/>
                <a:cs typeface="Arial"/>
                <a:sym typeface="Arial"/>
              </a:rPr>
              <a:t>SpiraPlan®</a:t>
            </a:r>
            <a:endParaRPr sz="1400" b="0" i="0" u="none" strike="noStrike" cap="none" dirty="0">
              <a:solidFill>
                <a:srgbClr val="000000"/>
              </a:solidFill>
              <a:latin typeface="Arial"/>
              <a:ea typeface="Arial"/>
              <a:cs typeface="Arial"/>
              <a:sym typeface="Arial"/>
            </a:endParaRPr>
          </a:p>
          <a:p>
            <a:pPr lvl="0" algn="ctr">
              <a:buClr>
                <a:srgbClr val="5F5F5F"/>
              </a:buClr>
              <a:buSzPts val="1800"/>
            </a:pPr>
            <a:r>
              <a:rPr lang="en-US" dirty="0">
                <a:solidFill>
                  <a:srgbClr val="5F5F5F"/>
                </a:solidFill>
                <a:latin typeface="Arial"/>
                <a:ea typeface="Arial"/>
                <a:cs typeface="Arial"/>
                <a:sym typeface="Arial"/>
              </a:rPr>
              <a:t>Enterprise Software Development Lifecycle Management</a:t>
            </a:r>
            <a:endParaRPr lang="en-US" sz="1400" dirty="0">
              <a:solidFill>
                <a:srgbClr val="000000"/>
              </a:solidFill>
              <a:latin typeface="Arial"/>
              <a:ea typeface="Arial"/>
              <a:cs typeface="Arial"/>
              <a:sym typeface="Arial"/>
            </a:endParaRPr>
          </a:p>
        </p:txBody>
      </p:sp>
      <p:sp>
        <p:nvSpPr>
          <p:cNvPr id="665" name="Google Shape;665;p6"/>
          <p:cNvSpPr/>
          <p:nvPr/>
        </p:nvSpPr>
        <p:spPr>
          <a:xfrm>
            <a:off x="1626394" y="3009240"/>
            <a:ext cx="8745165" cy="2066456"/>
          </a:xfrm>
          <a:prstGeom prst="rect">
            <a:avLst/>
          </a:prstGeom>
          <a:solidFill>
            <a:srgbClr val="F2F2F2"/>
          </a:solidFill>
          <a:ln w="25400" cap="flat" cmpd="sng">
            <a:solidFill>
              <a:srgbClr val="BBE0E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79910"/>
              </a:buClr>
              <a:buSzPts val="1800"/>
              <a:buFont typeface="Arial"/>
              <a:buNone/>
            </a:pPr>
            <a:r>
              <a:rPr lang="en-US" sz="1800" b="1" i="0" u="none" strike="noStrike" cap="none" dirty="0">
                <a:solidFill>
                  <a:srgbClr val="F79910"/>
                </a:solidFill>
                <a:latin typeface="Arial"/>
                <a:ea typeface="Arial"/>
                <a:cs typeface="Arial"/>
                <a:sym typeface="Arial"/>
              </a:rPr>
              <a:t>SpiraTeam®</a:t>
            </a:r>
            <a:endParaRPr sz="1400" b="0" i="0" u="none" strike="noStrike" cap="none" dirty="0">
              <a:solidFill>
                <a:srgbClr val="000000"/>
              </a:solidFill>
              <a:latin typeface="Arial"/>
              <a:ea typeface="Arial"/>
              <a:cs typeface="Arial"/>
              <a:sym typeface="Arial"/>
            </a:endParaRPr>
          </a:p>
          <a:p>
            <a:pPr lvl="0" algn="ctr">
              <a:buClr>
                <a:srgbClr val="5F5F5F"/>
              </a:buClr>
              <a:buSzPts val="1800"/>
            </a:pPr>
            <a:r>
              <a:rPr lang="en-US" dirty="0">
                <a:solidFill>
                  <a:srgbClr val="5F5F5F"/>
                </a:solidFill>
                <a:latin typeface="Arial"/>
                <a:ea typeface="Arial"/>
                <a:cs typeface="Arial"/>
                <a:sym typeface="Arial"/>
              </a:rPr>
              <a:t>Software Development Lifecycle Management for Teams</a:t>
            </a:r>
            <a:endParaRPr lang="en-US" sz="1400" dirty="0">
              <a:solidFill>
                <a:srgbClr val="000000"/>
              </a:solidFill>
              <a:latin typeface="Arial"/>
              <a:ea typeface="Arial"/>
              <a:cs typeface="Arial"/>
              <a:sym typeface="Arial"/>
            </a:endParaRPr>
          </a:p>
        </p:txBody>
      </p:sp>
      <p:sp>
        <p:nvSpPr>
          <p:cNvPr id="666" name="Google Shape;666;p6"/>
          <p:cNvSpPr/>
          <p:nvPr/>
        </p:nvSpPr>
        <p:spPr>
          <a:xfrm>
            <a:off x="2356818" y="3858357"/>
            <a:ext cx="7337056" cy="971550"/>
          </a:xfrm>
          <a:prstGeom prst="rect">
            <a:avLst/>
          </a:prstGeom>
          <a:solidFill>
            <a:schemeClr val="lt2"/>
          </a:solidFill>
          <a:ln w="25400" cap="flat" cmpd="sng">
            <a:solidFill>
              <a:srgbClr val="BBE0E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79910"/>
              </a:buClr>
              <a:buSzPts val="1800"/>
              <a:buFont typeface="Arial"/>
              <a:buNone/>
            </a:pPr>
            <a:r>
              <a:rPr lang="en-US" sz="1800" b="1" i="0" u="none" strike="noStrike" cap="none" dirty="0">
                <a:solidFill>
                  <a:srgbClr val="F79910"/>
                </a:solidFill>
                <a:latin typeface="Arial"/>
                <a:ea typeface="Arial"/>
                <a:cs typeface="Arial"/>
                <a:sym typeface="Arial"/>
              </a:rPr>
              <a:t>SpiraTest®</a:t>
            </a:r>
            <a:endParaRPr sz="1400" b="0" i="0" u="none" strike="noStrike" cap="none" dirty="0">
              <a:solidFill>
                <a:srgbClr val="000000"/>
              </a:solidFill>
              <a:latin typeface="Arial"/>
              <a:ea typeface="Arial"/>
              <a:cs typeface="Arial"/>
              <a:sym typeface="Arial"/>
            </a:endParaRPr>
          </a:p>
          <a:p>
            <a:pPr lvl="0" algn="ctr">
              <a:buClr>
                <a:srgbClr val="084655"/>
              </a:buClr>
              <a:buSzPts val="1800"/>
            </a:pPr>
            <a:r>
              <a:rPr lang="en-US">
                <a:solidFill>
                  <a:srgbClr val="084655"/>
                </a:solidFill>
                <a:latin typeface="Arial"/>
                <a:ea typeface="Arial"/>
                <a:cs typeface="Arial"/>
                <a:sym typeface="Arial"/>
              </a:rPr>
              <a:t>Requirements, Test &amp; Defect Management</a:t>
            </a:r>
            <a:endParaRPr lang="en-US" sz="1400" dirty="0">
              <a:solidFill>
                <a:srgbClr val="000000"/>
              </a:solidFill>
              <a:latin typeface="Arial"/>
              <a:ea typeface="Arial"/>
              <a:cs typeface="Arial"/>
              <a:sym typeface="Arial"/>
            </a:endParaRPr>
          </a:p>
        </p:txBody>
      </p:sp>
      <p:sp>
        <p:nvSpPr>
          <p:cNvPr id="667" name="Google Shape;667;p6"/>
          <p:cNvSpPr/>
          <p:nvPr/>
        </p:nvSpPr>
        <p:spPr>
          <a:xfrm>
            <a:off x="1295654" y="1248733"/>
            <a:ext cx="3200846" cy="685800"/>
          </a:xfrm>
          <a:prstGeom prst="rect">
            <a:avLst/>
          </a:prstGeom>
          <a:solidFill>
            <a:schemeClr val="lt2"/>
          </a:solidFill>
          <a:ln w="25400" cap="flat" cmpd="sng">
            <a:solidFill>
              <a:srgbClr val="BBE0E3"/>
            </a:solidFill>
            <a:prstDash val="solid"/>
            <a:miter lim="800000"/>
            <a:headEnd type="none" w="sm" len="sm"/>
            <a:tailEnd type="none" w="sm" len="sm"/>
          </a:ln>
        </p:spPr>
        <p:txBody>
          <a:bodyPr spcFirstLastPara="1" wrap="square" lIns="91425" tIns="45700" rIns="548625" bIns="45700" anchor="ctr" anchorCtr="0">
            <a:noAutofit/>
          </a:bodyPr>
          <a:lstStyle/>
          <a:p>
            <a:pPr marL="0" marR="0" lvl="0" indent="0" algn="ctr" rtl="0">
              <a:lnSpc>
                <a:spcPct val="100000"/>
              </a:lnSpc>
              <a:spcBef>
                <a:spcPts val="0"/>
              </a:spcBef>
              <a:spcAft>
                <a:spcPts val="0"/>
              </a:spcAft>
              <a:buClr>
                <a:srgbClr val="F79910"/>
              </a:buClr>
              <a:buSzPts val="1800"/>
              <a:buFont typeface="Arial"/>
              <a:buNone/>
            </a:pPr>
            <a:r>
              <a:rPr lang="en-US" sz="1800" b="1" i="0" u="none" strike="noStrike" cap="none">
                <a:solidFill>
                  <a:srgbClr val="F79910"/>
                </a:solidFill>
                <a:latin typeface="Arial"/>
                <a:ea typeface="Arial"/>
                <a:cs typeface="Arial"/>
                <a:sym typeface="Arial"/>
              </a:rPr>
              <a:t>RemoteLaunch</a:t>
            </a:r>
            <a:r>
              <a:rPr lang="en-US" sz="1800" b="1" i="0" u="none" strike="noStrike" cap="none" baseline="30000">
                <a:solidFill>
                  <a:srgbClr val="F7991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84655"/>
              </a:buClr>
              <a:buSzPts val="1800"/>
              <a:buFont typeface="Arial"/>
              <a:buNone/>
            </a:pPr>
            <a:r>
              <a:rPr lang="en-US" sz="1800" b="0" i="0" u="none" strike="noStrike" cap="none">
                <a:solidFill>
                  <a:srgbClr val="084655"/>
                </a:solidFill>
                <a:latin typeface="Arial"/>
                <a:ea typeface="Arial"/>
                <a:cs typeface="Arial"/>
                <a:sym typeface="Arial"/>
              </a:rPr>
              <a:t>Test Orchestration</a:t>
            </a:r>
            <a:endParaRPr sz="1400" b="0" i="0" u="none" strike="noStrike" cap="none">
              <a:solidFill>
                <a:srgbClr val="000000"/>
              </a:solidFill>
              <a:latin typeface="Arial"/>
              <a:ea typeface="Arial"/>
              <a:cs typeface="Arial"/>
              <a:sym typeface="Arial"/>
            </a:endParaRPr>
          </a:p>
        </p:txBody>
      </p:sp>
      <p:sp>
        <p:nvSpPr>
          <p:cNvPr id="668" name="Google Shape;668;p6"/>
          <p:cNvSpPr/>
          <p:nvPr/>
        </p:nvSpPr>
        <p:spPr>
          <a:xfrm>
            <a:off x="1295653" y="5354288"/>
            <a:ext cx="4809023" cy="685800"/>
          </a:xfrm>
          <a:prstGeom prst="rect">
            <a:avLst/>
          </a:prstGeom>
          <a:solidFill>
            <a:schemeClr val="lt2"/>
          </a:solidFill>
          <a:ln w="25400" cap="flat" cmpd="sng">
            <a:solidFill>
              <a:srgbClr val="BBE0E3"/>
            </a:solidFill>
            <a:prstDash val="solid"/>
            <a:miter lim="800000"/>
            <a:headEnd type="none" w="sm" len="sm"/>
            <a:tailEnd type="none" w="sm" len="sm"/>
          </a:ln>
        </p:spPr>
        <p:txBody>
          <a:bodyPr spcFirstLastPara="1" wrap="square" lIns="91425" tIns="45700" rIns="548625" bIns="45700" anchor="ctr" anchorCtr="0">
            <a:noAutofit/>
          </a:bodyPr>
          <a:lstStyle/>
          <a:p>
            <a:pPr marL="0" marR="0" lvl="0" indent="0" algn="ctr" rtl="0">
              <a:lnSpc>
                <a:spcPct val="100000"/>
              </a:lnSpc>
              <a:spcBef>
                <a:spcPts val="0"/>
              </a:spcBef>
              <a:spcAft>
                <a:spcPts val="0"/>
              </a:spcAft>
              <a:buClr>
                <a:srgbClr val="F79910"/>
              </a:buClr>
              <a:buSzPts val="1800"/>
              <a:buFont typeface="Arial"/>
              <a:buNone/>
            </a:pPr>
            <a:r>
              <a:rPr lang="en-US" sz="1800" b="1" i="0" u="none" strike="noStrike" cap="none">
                <a:solidFill>
                  <a:srgbClr val="F79910"/>
                </a:solidFill>
                <a:latin typeface="Arial"/>
                <a:ea typeface="Arial"/>
                <a:cs typeface="Arial"/>
                <a:sym typeface="Arial"/>
              </a:rPr>
              <a:t>Rapise®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84655"/>
              </a:buClr>
              <a:buSzPts val="1800"/>
              <a:buFont typeface="Arial"/>
              <a:buNone/>
            </a:pPr>
            <a:r>
              <a:rPr lang="en-US" sz="1800" b="0" i="0" u="none" strike="noStrike" cap="none">
                <a:solidFill>
                  <a:srgbClr val="084655"/>
                </a:solidFill>
                <a:latin typeface="Arial"/>
                <a:ea typeface="Arial"/>
                <a:cs typeface="Arial"/>
                <a:sym typeface="Arial"/>
              </a:rPr>
              <a:t>UI &amp; API Test Automation</a:t>
            </a:r>
            <a:endParaRPr sz="1400" b="0" i="0" u="none" strike="noStrike" cap="none">
              <a:solidFill>
                <a:srgbClr val="000000"/>
              </a:solidFill>
              <a:latin typeface="Arial"/>
              <a:ea typeface="Arial"/>
              <a:cs typeface="Arial"/>
              <a:sym typeface="Arial"/>
            </a:endParaRPr>
          </a:p>
        </p:txBody>
      </p:sp>
      <p:sp>
        <p:nvSpPr>
          <p:cNvPr id="669" name="Google Shape;669;p6"/>
          <p:cNvSpPr/>
          <p:nvPr/>
        </p:nvSpPr>
        <p:spPr>
          <a:xfrm>
            <a:off x="4575943" y="1248733"/>
            <a:ext cx="3487040" cy="685800"/>
          </a:xfrm>
          <a:prstGeom prst="rect">
            <a:avLst/>
          </a:prstGeom>
          <a:solidFill>
            <a:schemeClr val="lt2"/>
          </a:solidFill>
          <a:ln w="25400" cap="flat" cmpd="sng">
            <a:solidFill>
              <a:srgbClr val="BBE0E3"/>
            </a:solidFill>
            <a:prstDash val="solid"/>
            <a:miter lim="800000"/>
            <a:headEnd type="none" w="sm" len="sm"/>
            <a:tailEnd type="none" w="sm" len="sm"/>
          </a:ln>
        </p:spPr>
        <p:txBody>
          <a:bodyPr spcFirstLastPara="1" wrap="square" lIns="91425" tIns="45700" rIns="548625" bIns="45700" anchor="ctr" anchorCtr="0">
            <a:noAutofit/>
          </a:bodyPr>
          <a:lstStyle/>
          <a:p>
            <a:pPr marL="0" marR="0" lvl="0" indent="0" algn="ctr" rtl="0">
              <a:lnSpc>
                <a:spcPct val="100000"/>
              </a:lnSpc>
              <a:spcBef>
                <a:spcPts val="0"/>
              </a:spcBef>
              <a:spcAft>
                <a:spcPts val="0"/>
              </a:spcAft>
              <a:buClr>
                <a:srgbClr val="F79910"/>
              </a:buClr>
              <a:buSzPts val="1800"/>
              <a:buFont typeface="Arial"/>
              <a:buNone/>
            </a:pPr>
            <a:r>
              <a:rPr lang="en-US" sz="1800" b="1" i="0" u="none" strike="noStrike" cap="none">
                <a:solidFill>
                  <a:srgbClr val="F79910"/>
                </a:solidFill>
                <a:latin typeface="Arial"/>
                <a:ea typeface="Arial"/>
                <a:cs typeface="Arial"/>
                <a:sym typeface="Arial"/>
              </a:rPr>
              <a:t>SpiraCapture</a:t>
            </a:r>
            <a:r>
              <a:rPr lang="en-US" sz="1800" b="1" i="0" u="none" strike="noStrike" cap="none" baseline="30000">
                <a:solidFill>
                  <a:srgbClr val="F7991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84655"/>
              </a:buClr>
              <a:buSzPts val="1800"/>
              <a:buFont typeface="Arial"/>
              <a:buNone/>
            </a:pPr>
            <a:r>
              <a:rPr lang="en-US" sz="1800" b="0" i="0" u="none" strike="noStrike" cap="none">
                <a:solidFill>
                  <a:srgbClr val="084655"/>
                </a:solidFill>
                <a:latin typeface="Arial"/>
                <a:ea typeface="Arial"/>
                <a:cs typeface="Arial"/>
                <a:sym typeface="Arial"/>
              </a:rPr>
              <a:t>Exploratory Testing</a:t>
            </a:r>
            <a:endParaRPr sz="1400" b="0" i="0" u="none" strike="noStrike" cap="none">
              <a:solidFill>
                <a:srgbClr val="000000"/>
              </a:solidFill>
              <a:latin typeface="Arial"/>
              <a:ea typeface="Arial"/>
              <a:cs typeface="Arial"/>
              <a:sym typeface="Arial"/>
            </a:endParaRPr>
          </a:p>
        </p:txBody>
      </p:sp>
      <p:pic>
        <p:nvPicPr>
          <p:cNvPr id="670" name="Google Shape;670;p6"/>
          <p:cNvPicPr preferRelativeResize="0"/>
          <p:nvPr/>
        </p:nvPicPr>
        <p:blipFill rotWithShape="1">
          <a:blip r:embed="rId3">
            <a:alphaModFix/>
          </a:blip>
          <a:srcRect/>
          <a:stretch/>
        </p:blipFill>
        <p:spPr>
          <a:xfrm>
            <a:off x="7385687" y="1334708"/>
            <a:ext cx="532373" cy="532373"/>
          </a:xfrm>
          <a:prstGeom prst="rect">
            <a:avLst/>
          </a:prstGeom>
          <a:noFill/>
          <a:ln>
            <a:noFill/>
          </a:ln>
        </p:spPr>
      </p:pic>
      <p:pic>
        <p:nvPicPr>
          <p:cNvPr id="671" name="Google Shape;671;p6"/>
          <p:cNvPicPr preferRelativeResize="0"/>
          <p:nvPr/>
        </p:nvPicPr>
        <p:blipFill rotWithShape="1">
          <a:blip r:embed="rId4">
            <a:alphaModFix/>
          </a:blip>
          <a:srcRect/>
          <a:stretch/>
        </p:blipFill>
        <p:spPr>
          <a:xfrm>
            <a:off x="8960148" y="4072812"/>
            <a:ext cx="506815" cy="506815"/>
          </a:xfrm>
          <a:prstGeom prst="rect">
            <a:avLst/>
          </a:prstGeom>
          <a:noFill/>
          <a:ln>
            <a:noFill/>
          </a:ln>
        </p:spPr>
      </p:pic>
      <p:pic>
        <p:nvPicPr>
          <p:cNvPr id="672" name="Google Shape;672;p6"/>
          <p:cNvPicPr preferRelativeResize="0"/>
          <p:nvPr/>
        </p:nvPicPr>
        <p:blipFill rotWithShape="1">
          <a:blip r:embed="rId5">
            <a:alphaModFix/>
          </a:blip>
          <a:srcRect/>
          <a:stretch/>
        </p:blipFill>
        <p:spPr>
          <a:xfrm>
            <a:off x="5423959" y="5438148"/>
            <a:ext cx="506815" cy="506815"/>
          </a:xfrm>
          <a:prstGeom prst="rect">
            <a:avLst/>
          </a:prstGeom>
          <a:noFill/>
          <a:ln>
            <a:noFill/>
          </a:ln>
        </p:spPr>
      </p:pic>
      <p:pic>
        <p:nvPicPr>
          <p:cNvPr id="673" name="Google Shape;673;p6"/>
          <p:cNvPicPr preferRelativeResize="0"/>
          <p:nvPr/>
        </p:nvPicPr>
        <p:blipFill rotWithShape="1">
          <a:blip r:embed="rId6">
            <a:alphaModFix/>
          </a:blip>
          <a:srcRect/>
          <a:stretch/>
        </p:blipFill>
        <p:spPr>
          <a:xfrm>
            <a:off x="8960148" y="3160242"/>
            <a:ext cx="445135" cy="513842"/>
          </a:xfrm>
          <a:prstGeom prst="rect">
            <a:avLst/>
          </a:prstGeom>
          <a:noFill/>
          <a:ln>
            <a:noFill/>
          </a:ln>
        </p:spPr>
      </p:pic>
      <p:pic>
        <p:nvPicPr>
          <p:cNvPr id="674" name="Google Shape;674;p6"/>
          <p:cNvPicPr preferRelativeResize="0"/>
          <p:nvPr/>
        </p:nvPicPr>
        <p:blipFill rotWithShape="1">
          <a:blip r:embed="rId7">
            <a:alphaModFix/>
          </a:blip>
          <a:srcRect/>
          <a:stretch/>
        </p:blipFill>
        <p:spPr>
          <a:xfrm>
            <a:off x="8949276" y="2283787"/>
            <a:ext cx="456007" cy="527293"/>
          </a:xfrm>
          <a:prstGeom prst="rect">
            <a:avLst/>
          </a:prstGeom>
          <a:noFill/>
          <a:ln>
            <a:noFill/>
          </a:ln>
        </p:spPr>
      </p:pic>
      <p:sp>
        <p:nvSpPr>
          <p:cNvPr id="675" name="Google Shape;675;p6"/>
          <p:cNvSpPr/>
          <p:nvPr/>
        </p:nvSpPr>
        <p:spPr>
          <a:xfrm>
            <a:off x="6216243" y="5348655"/>
            <a:ext cx="4515240" cy="685800"/>
          </a:xfrm>
          <a:prstGeom prst="rect">
            <a:avLst/>
          </a:prstGeom>
          <a:solidFill>
            <a:schemeClr val="lt2"/>
          </a:solidFill>
          <a:ln w="25400" cap="flat" cmpd="sng">
            <a:solidFill>
              <a:srgbClr val="BBE0E3"/>
            </a:solidFill>
            <a:prstDash val="solid"/>
            <a:miter lim="800000"/>
            <a:headEnd type="none" w="sm" len="sm"/>
            <a:tailEnd type="none" w="sm" len="sm"/>
          </a:ln>
        </p:spPr>
        <p:txBody>
          <a:bodyPr spcFirstLastPara="1" wrap="square" lIns="91425" tIns="45700" rIns="548625" bIns="45700" anchor="ctr" anchorCtr="0">
            <a:noAutofit/>
          </a:bodyPr>
          <a:lstStyle/>
          <a:p>
            <a:pPr marL="0" marR="0" lvl="0" indent="0" algn="ctr" rtl="0">
              <a:lnSpc>
                <a:spcPct val="100000"/>
              </a:lnSpc>
              <a:spcBef>
                <a:spcPts val="0"/>
              </a:spcBef>
              <a:spcAft>
                <a:spcPts val="0"/>
              </a:spcAft>
              <a:buClr>
                <a:srgbClr val="F79910"/>
              </a:buClr>
              <a:buSzPts val="1800"/>
              <a:buFont typeface="Arial"/>
              <a:buNone/>
            </a:pPr>
            <a:r>
              <a:rPr lang="en-US" sz="1800" b="1" i="0" u="none" strike="noStrike" cap="none">
                <a:solidFill>
                  <a:srgbClr val="F79910"/>
                </a:solidFill>
                <a:latin typeface="Arial"/>
                <a:ea typeface="Arial"/>
                <a:cs typeface="Arial"/>
                <a:sym typeface="Arial"/>
              </a:rPr>
              <a:t>Inflectra.ai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84655"/>
              </a:buClr>
              <a:buSzPts val="1800"/>
              <a:buFont typeface="Arial"/>
              <a:buNone/>
            </a:pPr>
            <a:r>
              <a:rPr lang="en-US" sz="1800" b="0" i="0" u="none" strike="noStrike" cap="none">
                <a:solidFill>
                  <a:srgbClr val="084655"/>
                </a:solidFill>
                <a:latin typeface="Arial"/>
                <a:ea typeface="Arial"/>
                <a:cs typeface="Arial"/>
                <a:sym typeface="Arial"/>
              </a:rPr>
              <a:t>Agentic AI Platform</a:t>
            </a:r>
            <a:endParaRPr sz="1400" b="0" i="0" u="none" strike="noStrike" cap="none">
              <a:solidFill>
                <a:srgbClr val="000000"/>
              </a:solidFill>
              <a:latin typeface="Arial"/>
              <a:ea typeface="Arial"/>
              <a:cs typeface="Arial"/>
              <a:sym typeface="Arial"/>
            </a:endParaRPr>
          </a:p>
        </p:txBody>
      </p:sp>
      <p:pic>
        <p:nvPicPr>
          <p:cNvPr id="676" name="Google Shape;676;p6"/>
          <p:cNvPicPr preferRelativeResize="0"/>
          <p:nvPr/>
        </p:nvPicPr>
        <p:blipFill rotWithShape="1">
          <a:blip r:embed="rId8">
            <a:alphaModFix/>
          </a:blip>
          <a:srcRect/>
          <a:stretch/>
        </p:blipFill>
        <p:spPr>
          <a:xfrm>
            <a:off x="9793541" y="5409169"/>
            <a:ext cx="674615" cy="539692"/>
          </a:xfrm>
          <a:prstGeom prst="rect">
            <a:avLst/>
          </a:prstGeom>
          <a:noFill/>
          <a:ln>
            <a:noFill/>
          </a:ln>
        </p:spPr>
      </p:pic>
      <p:sp>
        <p:nvSpPr>
          <p:cNvPr id="677" name="Google Shape;677;p6"/>
          <p:cNvSpPr/>
          <p:nvPr/>
        </p:nvSpPr>
        <p:spPr>
          <a:xfrm>
            <a:off x="8142424" y="1248733"/>
            <a:ext cx="2589059" cy="685800"/>
          </a:xfrm>
          <a:prstGeom prst="rect">
            <a:avLst/>
          </a:prstGeom>
          <a:solidFill>
            <a:schemeClr val="lt2"/>
          </a:solidFill>
          <a:ln w="25400" cap="flat" cmpd="sng">
            <a:solidFill>
              <a:srgbClr val="BBE0E3"/>
            </a:solidFill>
            <a:prstDash val="solid"/>
            <a:miter lim="800000"/>
            <a:headEnd type="none" w="sm" len="sm"/>
            <a:tailEnd type="none" w="sm" len="sm"/>
          </a:ln>
        </p:spPr>
        <p:txBody>
          <a:bodyPr spcFirstLastPara="1" wrap="square" lIns="91425" tIns="45700" rIns="548625" bIns="45700" anchor="ctr" anchorCtr="0">
            <a:noAutofit/>
          </a:bodyPr>
          <a:lstStyle/>
          <a:p>
            <a:pPr marL="0" marR="0" lvl="0" indent="0" algn="ctr" rtl="0">
              <a:lnSpc>
                <a:spcPct val="100000"/>
              </a:lnSpc>
              <a:spcBef>
                <a:spcPts val="0"/>
              </a:spcBef>
              <a:spcAft>
                <a:spcPts val="0"/>
              </a:spcAft>
              <a:buClr>
                <a:srgbClr val="F79910"/>
              </a:buClr>
              <a:buSzPts val="1800"/>
              <a:buFont typeface="Arial"/>
              <a:buNone/>
            </a:pPr>
            <a:r>
              <a:rPr lang="en-US" sz="1800" b="1" i="0" u="none" strike="noStrike" cap="none">
                <a:solidFill>
                  <a:srgbClr val="F79910"/>
                </a:solidFill>
                <a:latin typeface="Arial"/>
                <a:ea typeface="Arial"/>
                <a:cs typeface="Arial"/>
                <a:sym typeface="Arial"/>
              </a:rPr>
              <a:t>SpiraApps</a:t>
            </a:r>
            <a:r>
              <a:rPr lang="en-US" sz="1400" b="1" i="0" u="none" strike="noStrike" cap="none" baseline="30000">
                <a:solidFill>
                  <a:srgbClr val="F7991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84655"/>
              </a:buClr>
              <a:buSzPts val="1800"/>
              <a:buFont typeface="Arial"/>
              <a:buNone/>
            </a:pPr>
            <a:r>
              <a:rPr lang="en-US" sz="1800" b="0" i="0" u="none" strike="noStrike" cap="none">
                <a:solidFill>
                  <a:srgbClr val="084655"/>
                </a:solidFill>
                <a:latin typeface="Arial"/>
                <a:ea typeface="Arial"/>
                <a:cs typeface="Arial"/>
                <a:sym typeface="Arial"/>
              </a:rPr>
              <a:t>Extensibility</a:t>
            </a:r>
            <a:endParaRPr sz="1400" b="0" i="0" u="none" strike="noStrike" cap="none">
              <a:solidFill>
                <a:srgbClr val="000000"/>
              </a:solidFill>
              <a:latin typeface="Arial"/>
              <a:ea typeface="Arial"/>
              <a:cs typeface="Arial"/>
              <a:sym typeface="Arial"/>
            </a:endParaRPr>
          </a:p>
        </p:txBody>
      </p:sp>
      <p:pic>
        <p:nvPicPr>
          <p:cNvPr id="678" name="Google Shape;678;p6"/>
          <p:cNvPicPr preferRelativeResize="0"/>
          <p:nvPr/>
        </p:nvPicPr>
        <p:blipFill rotWithShape="1">
          <a:blip r:embed="rId9">
            <a:alphaModFix/>
          </a:blip>
          <a:srcRect/>
          <a:stretch/>
        </p:blipFill>
        <p:spPr>
          <a:xfrm>
            <a:off x="10148037" y="1398865"/>
            <a:ext cx="447043" cy="426094"/>
          </a:xfrm>
          <a:prstGeom prst="rect">
            <a:avLst/>
          </a:prstGeom>
          <a:noFill/>
          <a:ln>
            <a:noFill/>
          </a:ln>
        </p:spPr>
      </p:pic>
      <p:pic>
        <p:nvPicPr>
          <p:cNvPr id="679" name="Google Shape;679;p6"/>
          <p:cNvPicPr preferRelativeResize="0"/>
          <p:nvPr/>
        </p:nvPicPr>
        <p:blipFill rotWithShape="1">
          <a:blip r:embed="rId10">
            <a:alphaModFix/>
          </a:blip>
          <a:srcRect/>
          <a:stretch/>
        </p:blipFill>
        <p:spPr>
          <a:xfrm>
            <a:off x="3892088" y="1379125"/>
            <a:ext cx="513765" cy="4655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Josefin Sans"/>
              <a:buNone/>
            </a:pPr>
            <a:r>
              <a:rPr lang="en-US" dirty="0">
                <a:solidFill>
                  <a:schemeClr val="dk1"/>
                </a:solidFill>
              </a:rPr>
              <a:t>Why Rapise?</a:t>
            </a:r>
            <a:endParaRPr dirty="0">
              <a:solidFill>
                <a:schemeClr val="dk1"/>
              </a:solidFill>
            </a:endParaRPr>
          </a:p>
        </p:txBody>
      </p:sp>
      <p:sp>
        <p:nvSpPr>
          <p:cNvPr id="98" name="Google Shape;98;p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E91"/>
              </a:buClr>
              <a:buSzPts val="2400"/>
              <a:buNone/>
            </a:pPr>
            <a:r>
              <a:rPr lang="en-US" dirty="0">
                <a:solidFill>
                  <a:schemeClr val="dk2"/>
                </a:solidFill>
                <a:latin typeface="Poppins Medium"/>
                <a:ea typeface="Poppins Medium"/>
                <a:cs typeface="Poppins Medium"/>
                <a:sym typeface="Poppins Medium"/>
              </a:rPr>
              <a:t>Unlock the Power of AI-Driven Test Automation</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2"/>
        <p:cNvGrpSpPr/>
        <p:nvPr/>
      </p:nvGrpSpPr>
      <p:grpSpPr>
        <a:xfrm>
          <a:off x="0" y="0"/>
          <a:ext cx="0" cy="0"/>
          <a:chOff x="0" y="0"/>
          <a:chExt cx="0" cy="0"/>
        </a:xfrm>
      </p:grpSpPr>
      <p:sp>
        <p:nvSpPr>
          <p:cNvPr id="1023" name="Google Shape;1023;p28"/>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Rapise® - Codeless Test Automation</a:t>
            </a:r>
            <a:endParaRPr>
              <a:latin typeface="Josefin Sans"/>
              <a:ea typeface="Josefin Sans"/>
              <a:cs typeface="Josefin Sans"/>
              <a:sym typeface="Josefin Sans"/>
            </a:endParaRPr>
          </a:p>
        </p:txBody>
      </p:sp>
      <p:pic>
        <p:nvPicPr>
          <p:cNvPr id="1024" name="Google Shape;1024;p28"/>
          <p:cNvPicPr preferRelativeResize="0"/>
          <p:nvPr/>
        </p:nvPicPr>
        <p:blipFill rotWithShape="1">
          <a:blip r:embed="rId3">
            <a:alphaModFix/>
          </a:blip>
          <a:srcRect/>
          <a:stretch/>
        </p:blipFill>
        <p:spPr>
          <a:xfrm>
            <a:off x="10928194" y="168999"/>
            <a:ext cx="713679" cy="730662"/>
          </a:xfrm>
          <a:prstGeom prst="rect">
            <a:avLst/>
          </a:prstGeom>
          <a:noFill/>
          <a:ln>
            <a:noFill/>
          </a:ln>
          <a:effectLst>
            <a:outerShdw blurRad="63500" sx="102000" sy="102000" algn="ctr" rotWithShape="0">
              <a:srgbClr val="000000">
                <a:alpha val="40000"/>
              </a:srgbClr>
            </a:outerShdw>
          </a:effectLst>
        </p:spPr>
      </p:pic>
      <p:sp>
        <p:nvSpPr>
          <p:cNvPr id="1025" name="Google Shape;1025;p28"/>
          <p:cNvSpPr/>
          <p:nvPr/>
        </p:nvSpPr>
        <p:spPr>
          <a:xfrm>
            <a:off x="9420126" y="4660265"/>
            <a:ext cx="2489375" cy="365760"/>
          </a:xfrm>
          <a:prstGeom prst="roundRect">
            <a:avLst>
              <a:gd name="adj" fmla="val 16667"/>
            </a:avLst>
          </a:prstGeom>
          <a:solidFill>
            <a:srgbClr val="8B478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FFFFFF"/>
                </a:solidFill>
                <a:effectLst/>
                <a:uLnTx/>
                <a:uFillTx/>
                <a:latin typeface="Poppins Medium"/>
                <a:ea typeface="Poppins Medium"/>
                <a:cs typeface="Poppins Medium"/>
                <a:sym typeface="Poppins Medium"/>
              </a:rPr>
              <a:t>END USER(S)</a:t>
            </a:r>
            <a:endParaRPr kumimoji="0" sz="1400" b="0" i="0" u="none" strike="noStrike" kern="0" cap="none" spc="0" normalizeH="0" baseline="0" noProof="0">
              <a:ln>
                <a:noFill/>
              </a:ln>
              <a:solidFill>
                <a:srgbClr val="FFFFFF"/>
              </a:solidFill>
              <a:effectLst/>
              <a:uLnTx/>
              <a:uFillTx/>
              <a:latin typeface="Poppins Medium"/>
              <a:ea typeface="Poppins Medium"/>
              <a:cs typeface="Poppins Medium"/>
              <a:sym typeface="Poppins Medium"/>
            </a:endParaRPr>
          </a:p>
        </p:txBody>
      </p:sp>
      <p:sp>
        <p:nvSpPr>
          <p:cNvPr id="1026" name="Google Shape;1026;p28"/>
          <p:cNvSpPr txBox="1"/>
          <p:nvPr/>
        </p:nvSpPr>
        <p:spPr>
          <a:xfrm>
            <a:off x="1010249" y="1465771"/>
            <a:ext cx="4904778" cy="738623"/>
          </a:xfrm>
          <a:prstGeom prst="rect">
            <a:avLst/>
          </a:prstGeom>
          <a:noFill/>
          <a:ln>
            <a:noFill/>
          </a:ln>
        </p:spPr>
        <p:txBody>
          <a:bodyPr spcFirstLastPara="1" wrap="square" lIns="91425" tIns="45700" rIns="91425" bIns="45700" anchor="t" anchorCtr="0">
            <a:spAutoFit/>
          </a:bodyPr>
          <a:lstStyle/>
          <a:p>
            <a:pPr marL="8466"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AI-powered test automation platform for web / mobile / desktop applications, APIs, and enterprise resource planning (ERP) systems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027" name="Google Shape;1027;p28"/>
          <p:cNvSpPr txBox="1"/>
          <p:nvPr/>
        </p:nvSpPr>
        <p:spPr>
          <a:xfrm>
            <a:off x="1007737" y="2261114"/>
            <a:ext cx="4907290" cy="73862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Ability to automate testing for both user interfaces and APIs in both a script-less and JavaScript code environment, driving flexibility in end user type and maximum ROI</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028" name="Google Shape;1028;p28"/>
          <p:cNvSpPr txBox="1"/>
          <p:nvPr/>
        </p:nvSpPr>
        <p:spPr>
          <a:xfrm>
            <a:off x="1007737" y="3048367"/>
            <a:ext cx="4897764" cy="954067"/>
          </a:xfrm>
          <a:prstGeom prst="rect">
            <a:avLst/>
          </a:prstGeom>
          <a:noFill/>
          <a:ln>
            <a:noFill/>
          </a:ln>
        </p:spPr>
        <p:txBody>
          <a:bodyPr spcFirstLastPara="1" wrap="square" lIns="91425" tIns="45700" rIns="91425" bIns="45700" anchor="t" anchorCtr="0">
            <a:spAutoFit/>
          </a:bodyPr>
          <a:lstStyle/>
          <a:p>
            <a:pPr marL="8466"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Extensive set of pre-existing libraries tailored to common applications / platforms such as Salesforce, Microsoft Dynamics &amp; Office, Oracle Forms, ServiceNow, and SAP HANA</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029" name="Google Shape;1029;p28"/>
          <p:cNvSpPr txBox="1"/>
          <p:nvPr/>
        </p:nvSpPr>
        <p:spPr>
          <a:xfrm>
            <a:off x="1011167" y="4084990"/>
            <a:ext cx="4903859" cy="954067"/>
          </a:xfrm>
          <a:prstGeom prst="rect">
            <a:avLst/>
          </a:prstGeom>
          <a:noFill/>
          <a:ln>
            <a:noFill/>
          </a:ln>
        </p:spPr>
        <p:txBody>
          <a:bodyPr spcFirstLastPara="1" wrap="square" lIns="91425" tIns="45700" rIns="91425" bIns="45700" anchor="t" anchorCtr="0">
            <a:spAutoFit/>
          </a:bodyPr>
          <a:lstStyle/>
          <a:p>
            <a:pPr marL="8466"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Utilizes AI-driven object recognition for dynamic and complex UIs. Automates the maintenance of test scripts through self-healing mechanisms that adapt to changes in application interfaces.</a:t>
            </a:r>
            <a:endParaRPr kumimoji="0" sz="14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p:txBody>
      </p:sp>
      <p:sp>
        <p:nvSpPr>
          <p:cNvPr id="1030" name="Google Shape;1030;p28"/>
          <p:cNvSpPr txBox="1"/>
          <p:nvPr/>
        </p:nvSpPr>
        <p:spPr>
          <a:xfrm>
            <a:off x="9438131" y="5070629"/>
            <a:ext cx="2469630" cy="1169511"/>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001F2E"/>
              </a:buClr>
              <a:buSzPts val="1200"/>
              <a:buFont typeface="Arial"/>
              <a:buChar char="•"/>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Automation Engineers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171450" marR="0" lvl="0" indent="-171450" algn="l" defTabSz="914400" rtl="0" eaLnBrk="1" fontAlgn="auto" latinLnBrk="0" hangingPunct="1">
              <a:lnSpc>
                <a:spcPct val="100000"/>
              </a:lnSpc>
              <a:spcBef>
                <a:spcPts val="0"/>
              </a:spcBef>
              <a:spcAft>
                <a:spcPts val="0"/>
              </a:spcAft>
              <a:buClr>
                <a:srgbClr val="001F2E"/>
              </a:buClr>
              <a:buSzPts val="1200"/>
              <a:buFont typeface="Arial"/>
              <a:buChar char="•"/>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Test Leads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171450" marR="0" lvl="0" indent="-171450" algn="l" defTabSz="914400" rtl="0" eaLnBrk="1" fontAlgn="auto" latinLnBrk="0" hangingPunct="1">
              <a:lnSpc>
                <a:spcPct val="100000"/>
              </a:lnSpc>
              <a:spcBef>
                <a:spcPts val="0"/>
              </a:spcBef>
              <a:spcAft>
                <a:spcPts val="0"/>
              </a:spcAft>
              <a:buClr>
                <a:srgbClr val="001F2E"/>
              </a:buClr>
              <a:buSzPts val="1200"/>
              <a:buFont typeface="Arial"/>
              <a:buChar char="•"/>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QA Engineers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171450" marR="0" lvl="0" indent="-171450" algn="l" defTabSz="914400" rtl="0" eaLnBrk="1" fontAlgn="auto" latinLnBrk="0" hangingPunct="1">
              <a:lnSpc>
                <a:spcPct val="100000"/>
              </a:lnSpc>
              <a:spcBef>
                <a:spcPts val="0"/>
              </a:spcBef>
              <a:spcAft>
                <a:spcPts val="0"/>
              </a:spcAft>
              <a:buClr>
                <a:srgbClr val="001F2E"/>
              </a:buClr>
              <a:buSzPts val="1200"/>
              <a:buFont typeface="Arial"/>
              <a:buChar char="•"/>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SDETs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171450" marR="0" lvl="0" indent="-171450" algn="l" defTabSz="914400" rtl="0" eaLnBrk="1" fontAlgn="auto" latinLnBrk="0" hangingPunct="1">
              <a:lnSpc>
                <a:spcPct val="100000"/>
              </a:lnSpc>
              <a:spcBef>
                <a:spcPts val="0"/>
              </a:spcBef>
              <a:spcAft>
                <a:spcPts val="0"/>
              </a:spcAft>
              <a:buClr>
                <a:srgbClr val="001F2E"/>
              </a:buClr>
              <a:buSzPts val="1200"/>
              <a:buFont typeface="Arial"/>
              <a:buChar char="•"/>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Software Testers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031" name="Google Shape;1031;p28"/>
          <p:cNvSpPr txBox="1"/>
          <p:nvPr/>
        </p:nvSpPr>
        <p:spPr>
          <a:xfrm>
            <a:off x="6591714" y="2194894"/>
            <a:ext cx="5316047" cy="73862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Intelligent recording, spy / object manager, self-healing locators, and reusable frameworks and components allow for easy maintenance</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032" name="Google Shape;1032;p28"/>
          <p:cNvSpPr txBox="1"/>
          <p:nvPr/>
        </p:nvSpPr>
        <p:spPr>
          <a:xfrm>
            <a:off x="6593455" y="2960952"/>
            <a:ext cx="5316047" cy="73862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Tailored for highly regulated industries, enabling customers to deliver high quality, mission-critical software without sacrificing speed for compliance</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033" name="Google Shape;1033;p28"/>
          <p:cNvSpPr txBox="1"/>
          <p:nvPr/>
        </p:nvSpPr>
        <p:spPr>
          <a:xfrm>
            <a:off x="6593454" y="3741137"/>
            <a:ext cx="5316047" cy="73862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Translates human-readable test steps into executable scripts using AI-enhanced natural language processing, enabling less technical team members to contribute</a:t>
            </a: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034" name="Google Shape;1034;p28"/>
          <p:cNvSpPr txBox="1"/>
          <p:nvPr/>
        </p:nvSpPr>
        <p:spPr>
          <a:xfrm>
            <a:off x="6593455" y="1483373"/>
            <a:ext cx="5316047" cy="738623"/>
          </a:xfrm>
          <a:prstGeom prst="rect">
            <a:avLst/>
          </a:prstGeom>
          <a:noFill/>
          <a:ln>
            <a:noFill/>
          </a:ln>
        </p:spPr>
        <p:txBody>
          <a:bodyPr spcFirstLastPara="1" wrap="square" lIns="91425" tIns="45700" rIns="91425" bIns="45700" anchor="t" anchorCtr="0">
            <a:spAutoFit/>
          </a:bodyPr>
          <a:lstStyle/>
          <a:p>
            <a:pPr marL="8466"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Cross-functional capabilities that allow teams of automation engineers and testers to create highly efficient automated tests in tandem</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035" name="Google Shape;1035;p28"/>
          <p:cNvSpPr/>
          <p:nvPr/>
        </p:nvSpPr>
        <p:spPr>
          <a:xfrm>
            <a:off x="371573" y="3193441"/>
            <a:ext cx="596012" cy="594978"/>
          </a:xfrm>
          <a:prstGeom prst="ellipse">
            <a:avLst/>
          </a:prstGeom>
          <a:solidFill>
            <a:srgbClr val="8B4788"/>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036" name="Google Shape;1036;p28"/>
          <p:cNvSpPr/>
          <p:nvPr/>
        </p:nvSpPr>
        <p:spPr>
          <a:xfrm>
            <a:off x="371573" y="2313076"/>
            <a:ext cx="596012" cy="594978"/>
          </a:xfrm>
          <a:prstGeom prst="ellipse">
            <a:avLst/>
          </a:prstGeom>
          <a:solidFill>
            <a:srgbClr val="8B4788"/>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037" name="Google Shape;1037;p28"/>
          <p:cNvSpPr/>
          <p:nvPr/>
        </p:nvSpPr>
        <p:spPr>
          <a:xfrm>
            <a:off x="379524" y="1544293"/>
            <a:ext cx="596012" cy="594978"/>
          </a:xfrm>
          <a:prstGeom prst="ellipse">
            <a:avLst/>
          </a:prstGeom>
          <a:solidFill>
            <a:srgbClr val="8B4788"/>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038" name="Google Shape;1038;p28"/>
          <p:cNvSpPr/>
          <p:nvPr/>
        </p:nvSpPr>
        <p:spPr>
          <a:xfrm>
            <a:off x="360947" y="4131486"/>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039" name="Google Shape;1039;p28"/>
          <p:cNvSpPr/>
          <p:nvPr/>
        </p:nvSpPr>
        <p:spPr>
          <a:xfrm>
            <a:off x="371573" y="1020338"/>
            <a:ext cx="5535106" cy="365760"/>
          </a:xfrm>
          <a:prstGeom prst="roundRect">
            <a:avLst>
              <a:gd name="adj" fmla="val 16667"/>
            </a:avLst>
          </a:prstGeom>
          <a:solidFill>
            <a:srgbClr val="8B4789"/>
          </a:solidFill>
          <a:ln>
            <a:noFill/>
          </a:ln>
          <a:effectLst>
            <a:outerShdw blurRad="63500" sx="102000" sy="102000" algn="ctr" rotWithShape="0">
              <a:srgbClr val="7030A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FFFFFF"/>
                </a:solidFill>
                <a:effectLst/>
                <a:uLnTx/>
                <a:uFillTx/>
                <a:latin typeface="Poppins Medium"/>
                <a:ea typeface="Poppins Medium"/>
                <a:cs typeface="Poppins Medium"/>
                <a:sym typeface="Poppins Medium"/>
              </a:rPr>
              <a:t>KEY FEATURES &amp; BENEFITS</a:t>
            </a:r>
            <a:endParaRPr kumimoji="0" sz="1400" b="0" i="0" u="none" strike="noStrike" kern="0" cap="none" spc="0" normalizeH="0" baseline="0" noProof="0">
              <a:ln>
                <a:noFill/>
              </a:ln>
              <a:solidFill>
                <a:srgbClr val="FFFFFF"/>
              </a:solidFill>
              <a:effectLst/>
              <a:uLnTx/>
              <a:uFillTx/>
              <a:latin typeface="Poppins Medium"/>
              <a:ea typeface="Poppins Medium"/>
              <a:cs typeface="Poppins Medium"/>
              <a:sym typeface="Poppins Medium"/>
            </a:endParaRPr>
          </a:p>
        </p:txBody>
      </p:sp>
      <p:sp>
        <p:nvSpPr>
          <p:cNvPr id="1040" name="Google Shape;1040;p28"/>
          <p:cNvSpPr/>
          <p:nvPr/>
        </p:nvSpPr>
        <p:spPr>
          <a:xfrm>
            <a:off x="6285320" y="1020338"/>
            <a:ext cx="5624182" cy="365760"/>
          </a:xfrm>
          <a:prstGeom prst="roundRect">
            <a:avLst>
              <a:gd name="adj" fmla="val 16667"/>
            </a:avLst>
          </a:prstGeom>
          <a:solidFill>
            <a:srgbClr val="8B4789"/>
          </a:solidFill>
          <a:ln>
            <a:noFill/>
          </a:ln>
          <a:effectLst>
            <a:outerShdw blurRad="63500" sx="102000" sy="102000" algn="ctr" rotWithShape="0">
              <a:srgbClr val="7030A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FFFFFF"/>
                </a:solidFill>
                <a:effectLst/>
                <a:uLnTx/>
                <a:uFillTx/>
                <a:latin typeface="Poppins Medium"/>
                <a:ea typeface="Poppins Medium"/>
                <a:cs typeface="Poppins Medium"/>
                <a:sym typeface="Poppins Medium"/>
              </a:rPr>
              <a:t>DIFFERENTIATORS</a:t>
            </a:r>
            <a:endParaRPr kumimoji="0" sz="1400" b="0" i="0" u="none" strike="noStrike" kern="0" cap="none" spc="0" normalizeH="0" baseline="0" noProof="0">
              <a:ln>
                <a:noFill/>
              </a:ln>
              <a:solidFill>
                <a:srgbClr val="FFFFFF"/>
              </a:solidFill>
              <a:effectLst/>
              <a:uLnTx/>
              <a:uFillTx/>
              <a:latin typeface="Poppins Medium"/>
              <a:ea typeface="Poppins Medium"/>
              <a:cs typeface="Poppins Medium"/>
              <a:sym typeface="Poppins Medium"/>
            </a:endParaRPr>
          </a:p>
        </p:txBody>
      </p:sp>
      <p:sp>
        <p:nvSpPr>
          <p:cNvPr id="1041" name="Google Shape;1041;p28"/>
          <p:cNvSpPr/>
          <p:nvPr/>
        </p:nvSpPr>
        <p:spPr>
          <a:xfrm>
            <a:off x="6286501" y="4660265"/>
            <a:ext cx="2940935" cy="365760"/>
          </a:xfrm>
          <a:prstGeom prst="roundRect">
            <a:avLst>
              <a:gd name="adj" fmla="val 16667"/>
            </a:avLst>
          </a:prstGeom>
          <a:solidFill>
            <a:srgbClr val="8B478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Poppins Medium"/>
                <a:ea typeface="Poppins Medium"/>
                <a:cs typeface="Poppins Medium"/>
                <a:sym typeface="Poppins Medium"/>
              </a:rPr>
              <a:t>POPULAR APPLICATIONS</a:t>
            </a:r>
            <a:endParaRPr kumimoji="0" sz="1600" b="1" i="0" u="none" strike="noStrike" kern="0" cap="none" spc="0" normalizeH="0" baseline="30000" noProof="0">
              <a:ln>
                <a:noFill/>
              </a:ln>
              <a:solidFill>
                <a:srgbClr val="FFFFFF"/>
              </a:solidFill>
              <a:effectLst/>
              <a:uLnTx/>
              <a:uFillTx/>
              <a:latin typeface="Poppins Medium"/>
              <a:ea typeface="Poppins Medium"/>
              <a:cs typeface="Poppins Medium"/>
              <a:sym typeface="Poppins Medium"/>
            </a:endParaRPr>
          </a:p>
        </p:txBody>
      </p:sp>
      <p:sp>
        <p:nvSpPr>
          <p:cNvPr id="1042" name="Google Shape;1042;p28"/>
          <p:cNvSpPr/>
          <p:nvPr/>
        </p:nvSpPr>
        <p:spPr>
          <a:xfrm>
            <a:off x="6285320" y="1708359"/>
            <a:ext cx="306000" cy="305470"/>
          </a:xfrm>
          <a:prstGeom prst="ellipse">
            <a:avLst/>
          </a:prstGeom>
          <a:solidFill>
            <a:srgbClr val="8B4788"/>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1</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043" name="Google Shape;1043;p28"/>
          <p:cNvSpPr/>
          <p:nvPr/>
        </p:nvSpPr>
        <p:spPr>
          <a:xfrm>
            <a:off x="6285320" y="2374824"/>
            <a:ext cx="306000" cy="305470"/>
          </a:xfrm>
          <a:prstGeom prst="ellipse">
            <a:avLst/>
          </a:prstGeom>
          <a:solidFill>
            <a:srgbClr val="8B4788"/>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2</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044" name="Google Shape;1044;p28"/>
          <p:cNvSpPr/>
          <p:nvPr/>
        </p:nvSpPr>
        <p:spPr>
          <a:xfrm>
            <a:off x="6285320" y="3152798"/>
            <a:ext cx="306000" cy="305470"/>
          </a:xfrm>
          <a:prstGeom prst="ellipse">
            <a:avLst/>
          </a:prstGeom>
          <a:solidFill>
            <a:srgbClr val="8B4788"/>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3</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045" name="Google Shape;1045;p28"/>
          <p:cNvSpPr/>
          <p:nvPr/>
        </p:nvSpPr>
        <p:spPr>
          <a:xfrm>
            <a:off x="6285320" y="3941926"/>
            <a:ext cx="306000" cy="305470"/>
          </a:xfrm>
          <a:prstGeom prst="ellipse">
            <a:avLst/>
          </a:prstGeom>
          <a:solidFill>
            <a:srgbClr val="8B4788"/>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4</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grpSp>
        <p:nvGrpSpPr>
          <p:cNvPr id="1046" name="Google Shape;1046;p28"/>
          <p:cNvGrpSpPr/>
          <p:nvPr/>
        </p:nvGrpSpPr>
        <p:grpSpPr>
          <a:xfrm>
            <a:off x="282429" y="5101330"/>
            <a:ext cx="1980119" cy="1393138"/>
            <a:chOff x="282429" y="4655282"/>
            <a:chExt cx="1980119" cy="1393138"/>
          </a:xfrm>
        </p:grpSpPr>
        <p:sp>
          <p:nvSpPr>
            <p:cNvPr id="1047" name="Google Shape;1047;p28"/>
            <p:cNvSpPr txBox="1"/>
            <p:nvPr/>
          </p:nvSpPr>
          <p:spPr>
            <a:xfrm>
              <a:off x="282429"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5400"/>
                <a:buFont typeface="Arial"/>
                <a:buNone/>
                <a:tabLst/>
                <a:defRPr/>
              </a:pPr>
              <a:r>
                <a:rPr kumimoji="0" lang="en-US" sz="5400" b="1" i="1" u="none" strike="noStrike" kern="0" cap="none" spc="0" normalizeH="0" baseline="0" noProof="0">
                  <a:ln>
                    <a:noFill/>
                  </a:ln>
                  <a:solidFill>
                    <a:srgbClr val="001F2E"/>
                  </a:solidFill>
                  <a:effectLst/>
                  <a:uLnTx/>
                  <a:uFillTx/>
                  <a:latin typeface="Josefin Sans"/>
                  <a:ea typeface="Josefin Sans"/>
                  <a:cs typeface="Josefin Sans"/>
                  <a:sym typeface="Josefin Sans"/>
                </a:rPr>
                <a:t>35%</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048" name="Google Shape;1048;p28"/>
            <p:cNvSpPr txBox="1"/>
            <p:nvPr/>
          </p:nvSpPr>
          <p:spPr>
            <a:xfrm>
              <a:off x="282429"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1" u="none" strike="noStrike" kern="0" cap="none" spc="0" normalizeH="0" baseline="0" noProof="0">
                  <a:ln>
                    <a:noFill/>
                  </a:ln>
                  <a:solidFill>
                    <a:srgbClr val="001F2E"/>
                  </a:solidFill>
                  <a:effectLst/>
                  <a:uLnTx/>
                  <a:uFillTx/>
                  <a:latin typeface="Josefin Sans"/>
                  <a:ea typeface="Josefin Sans"/>
                  <a:cs typeface="Josefin Sans"/>
                  <a:sym typeface="Josefin Sans"/>
                </a:rPr>
                <a:t>faster </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1" u="none" strike="noStrike" kern="0" cap="none" spc="0" normalizeH="0" baseline="0" noProof="0">
                  <a:ln>
                    <a:noFill/>
                  </a:ln>
                  <a:solidFill>
                    <a:srgbClr val="001F2E"/>
                  </a:solidFill>
                  <a:effectLst/>
                  <a:uLnTx/>
                  <a:uFillTx/>
                  <a:latin typeface="Josefin Sans"/>
                  <a:ea typeface="Josefin Sans"/>
                  <a:cs typeface="Josefin Sans"/>
                  <a:sym typeface="Josefin Sans"/>
                </a:rPr>
                <a:t>testing</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049" name="Google Shape;1049;p28"/>
            <p:cNvSpPr/>
            <p:nvPr/>
          </p:nvSpPr>
          <p:spPr>
            <a:xfrm>
              <a:off x="372996" y="4655282"/>
              <a:ext cx="1798984" cy="1337133"/>
            </a:xfrm>
            <a:prstGeom prst="roundRect">
              <a:avLst>
                <a:gd name="adj" fmla="val 16667"/>
              </a:avLst>
            </a:prstGeom>
            <a:noFill/>
            <a:ln w="19050" cap="flat" cmpd="sng">
              <a:solidFill>
                <a:srgbClr val="8B4788"/>
              </a:solidFill>
              <a:prstDash val="solid"/>
              <a:miter lim="800000"/>
              <a:headEnd type="none" w="sm" len="sm"/>
              <a:tailEnd type="none" w="sm" len="sm"/>
            </a:ln>
            <a:effectLst>
              <a:outerShdw blurRad="63500" sx="102000" sy="102000" algn="ctr" rotWithShape="0">
                <a:schemeClr val="lt1">
                  <a:alpha val="40000"/>
                </a:scheme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001F2E"/>
                </a:solidFill>
                <a:effectLst/>
                <a:uLnTx/>
                <a:uFillTx/>
                <a:latin typeface="Josefin Sans"/>
                <a:ea typeface="Josefin Sans"/>
                <a:cs typeface="Josefin Sans"/>
                <a:sym typeface="Josefin Sans"/>
              </a:endParaRPr>
            </a:p>
          </p:txBody>
        </p:sp>
      </p:grpSp>
      <p:grpSp>
        <p:nvGrpSpPr>
          <p:cNvPr id="1050" name="Google Shape;1050;p28"/>
          <p:cNvGrpSpPr/>
          <p:nvPr/>
        </p:nvGrpSpPr>
        <p:grpSpPr>
          <a:xfrm>
            <a:off x="4024822" y="5101242"/>
            <a:ext cx="1980771" cy="1393226"/>
            <a:chOff x="4024822" y="4655194"/>
            <a:chExt cx="1980771" cy="1393226"/>
          </a:xfrm>
        </p:grpSpPr>
        <p:sp>
          <p:nvSpPr>
            <p:cNvPr id="1051" name="Google Shape;1051;p28"/>
            <p:cNvSpPr txBox="1"/>
            <p:nvPr/>
          </p:nvSpPr>
          <p:spPr>
            <a:xfrm>
              <a:off x="4025474"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5400"/>
                <a:buFont typeface="Arial"/>
                <a:buNone/>
                <a:tabLst/>
                <a:defRPr/>
              </a:pPr>
              <a:r>
                <a:rPr kumimoji="0" lang="en-US" sz="5400" b="1" i="1" u="none" strike="noStrike" kern="0" cap="none" spc="0" normalizeH="0" baseline="0" noProof="0">
                  <a:ln>
                    <a:noFill/>
                  </a:ln>
                  <a:solidFill>
                    <a:srgbClr val="001F2E"/>
                  </a:solidFill>
                  <a:effectLst/>
                  <a:uLnTx/>
                  <a:uFillTx/>
                  <a:latin typeface="Josefin Sans"/>
                  <a:ea typeface="Josefin Sans"/>
                  <a:cs typeface="Josefin Sans"/>
                  <a:sym typeface="Josefin Sans"/>
                </a:rPr>
                <a:t>45%</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052" name="Google Shape;1052;p28"/>
            <p:cNvSpPr txBox="1"/>
            <p:nvPr/>
          </p:nvSpPr>
          <p:spPr>
            <a:xfrm>
              <a:off x="4024822"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1" u="none" strike="noStrike" kern="0" cap="none" spc="0" normalizeH="0" baseline="0" noProof="0">
                  <a:ln>
                    <a:noFill/>
                  </a:ln>
                  <a:solidFill>
                    <a:srgbClr val="001F2E"/>
                  </a:solidFill>
                  <a:effectLst/>
                  <a:uLnTx/>
                  <a:uFillTx/>
                  <a:latin typeface="Josefin Sans"/>
                  <a:ea typeface="Josefin Sans"/>
                  <a:cs typeface="Josefin Sans"/>
                  <a:sym typeface="Josefin Sans"/>
                </a:rPr>
                <a:t>better</a:t>
              </a:r>
              <a:br>
                <a:rPr kumimoji="0" lang="en-US" sz="1800" b="1" i="1" u="none" strike="noStrike" kern="0" cap="none" spc="0" normalizeH="0" baseline="0" noProof="0">
                  <a:ln>
                    <a:noFill/>
                  </a:ln>
                  <a:solidFill>
                    <a:srgbClr val="001F2E"/>
                  </a:solidFill>
                  <a:effectLst/>
                  <a:uLnTx/>
                  <a:uFillTx/>
                  <a:latin typeface="Josefin Sans"/>
                  <a:ea typeface="Josefin Sans"/>
                  <a:cs typeface="Josefin Sans"/>
                  <a:sym typeface="Josefin Sans"/>
                </a:rPr>
              </a:br>
              <a:r>
                <a:rPr kumimoji="0" lang="en-US" sz="1800" b="1" i="1" u="none" strike="noStrike" kern="0" cap="none" spc="0" normalizeH="0" baseline="0" noProof="0">
                  <a:ln>
                    <a:noFill/>
                  </a:ln>
                  <a:solidFill>
                    <a:srgbClr val="001F2E"/>
                  </a:solidFill>
                  <a:effectLst/>
                  <a:uLnTx/>
                  <a:uFillTx/>
                  <a:latin typeface="Josefin Sans"/>
                  <a:ea typeface="Josefin Sans"/>
                  <a:cs typeface="Josefin Sans"/>
                  <a:sym typeface="Josefin Sans"/>
                </a:rPr>
                <a:t>ROI</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053" name="Google Shape;1053;p28"/>
            <p:cNvSpPr/>
            <p:nvPr/>
          </p:nvSpPr>
          <p:spPr>
            <a:xfrm>
              <a:off x="4116042" y="4655194"/>
              <a:ext cx="1798984" cy="1337133"/>
            </a:xfrm>
            <a:prstGeom prst="roundRect">
              <a:avLst>
                <a:gd name="adj" fmla="val 16667"/>
              </a:avLst>
            </a:prstGeom>
            <a:noFill/>
            <a:ln w="19050" cap="flat" cmpd="sng">
              <a:solidFill>
                <a:srgbClr val="8B4788"/>
              </a:solidFill>
              <a:prstDash val="solid"/>
              <a:miter lim="800000"/>
              <a:headEnd type="none" w="sm" len="sm"/>
              <a:tailEnd type="none" w="sm" len="sm"/>
            </a:ln>
            <a:effectLst>
              <a:outerShdw blurRad="63500" sx="102000" sy="102000" algn="ctr" rotWithShape="0">
                <a:schemeClr val="lt1">
                  <a:alpha val="40000"/>
                </a:scheme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grpSp>
      <p:grpSp>
        <p:nvGrpSpPr>
          <p:cNvPr id="1054" name="Google Shape;1054;p28"/>
          <p:cNvGrpSpPr/>
          <p:nvPr/>
        </p:nvGrpSpPr>
        <p:grpSpPr>
          <a:xfrm>
            <a:off x="2134504" y="5101242"/>
            <a:ext cx="1999311" cy="1393226"/>
            <a:chOff x="2153810" y="4655194"/>
            <a:chExt cx="1999311" cy="1393226"/>
          </a:xfrm>
        </p:grpSpPr>
        <p:sp>
          <p:nvSpPr>
            <p:cNvPr id="1055" name="Google Shape;1055;p28"/>
            <p:cNvSpPr txBox="1"/>
            <p:nvPr/>
          </p:nvSpPr>
          <p:spPr>
            <a:xfrm>
              <a:off x="2173002"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5400"/>
                <a:buFont typeface="Arial"/>
                <a:buNone/>
                <a:tabLst/>
                <a:defRPr/>
              </a:pPr>
              <a:r>
                <a:rPr kumimoji="0" lang="en-US" sz="5400" b="1" i="1" u="none" strike="noStrike" kern="0" cap="none" spc="0" normalizeH="0" baseline="0" noProof="0">
                  <a:ln>
                    <a:noFill/>
                  </a:ln>
                  <a:solidFill>
                    <a:srgbClr val="001F2E"/>
                  </a:solidFill>
                  <a:effectLst/>
                  <a:uLnTx/>
                  <a:uFillTx/>
                  <a:latin typeface="Josefin Sans"/>
                  <a:ea typeface="Josefin Sans"/>
                  <a:cs typeface="Josefin Sans"/>
                  <a:sym typeface="Josefin Sans"/>
                </a:rPr>
                <a:t>40%</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056" name="Google Shape;1056;p28"/>
            <p:cNvSpPr txBox="1"/>
            <p:nvPr/>
          </p:nvSpPr>
          <p:spPr>
            <a:xfrm>
              <a:off x="2153810"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1" u="none" strike="noStrike" kern="0" cap="none" spc="0" normalizeH="0" baseline="0" noProof="0">
                  <a:ln>
                    <a:noFill/>
                  </a:ln>
                  <a:solidFill>
                    <a:srgbClr val="001F2E"/>
                  </a:solidFill>
                  <a:effectLst/>
                  <a:uLnTx/>
                  <a:uFillTx/>
                  <a:latin typeface="Josefin Sans"/>
                  <a:ea typeface="Josefin Sans"/>
                  <a:cs typeface="Josefin Sans"/>
                  <a:sym typeface="Josefin Sans"/>
                </a:rPr>
                <a:t>productivity boost</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057" name="Google Shape;1057;p28"/>
            <p:cNvSpPr/>
            <p:nvPr/>
          </p:nvSpPr>
          <p:spPr>
            <a:xfrm>
              <a:off x="2263569" y="4655194"/>
              <a:ext cx="1798984" cy="1337133"/>
            </a:xfrm>
            <a:prstGeom prst="roundRect">
              <a:avLst>
                <a:gd name="adj" fmla="val 16667"/>
              </a:avLst>
            </a:prstGeom>
            <a:noFill/>
            <a:ln w="19050" cap="flat" cmpd="sng">
              <a:solidFill>
                <a:srgbClr val="8B4788"/>
              </a:solidFill>
              <a:prstDash val="solid"/>
              <a:miter lim="800000"/>
              <a:headEnd type="none" w="sm" len="sm"/>
              <a:tailEnd type="none" w="sm" len="sm"/>
            </a:ln>
            <a:effectLst>
              <a:outerShdw blurRad="63500" sx="102000" sy="102000" algn="ctr" rotWithShape="0">
                <a:schemeClr val="lt1">
                  <a:alpha val="40000"/>
                </a:scheme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grpSp>
      <p:pic>
        <p:nvPicPr>
          <p:cNvPr id="1058" name="Google Shape;1058;p28" descr="Artificial Intelligence with solid fill"/>
          <p:cNvPicPr preferRelativeResize="0"/>
          <p:nvPr/>
        </p:nvPicPr>
        <p:blipFill rotWithShape="1">
          <a:blip r:embed="rId4">
            <a:alphaModFix/>
          </a:blip>
          <a:srcRect/>
          <a:stretch/>
        </p:blipFill>
        <p:spPr>
          <a:xfrm>
            <a:off x="466405" y="1574831"/>
            <a:ext cx="463702" cy="463702"/>
          </a:xfrm>
          <a:prstGeom prst="rect">
            <a:avLst/>
          </a:prstGeom>
          <a:noFill/>
          <a:ln>
            <a:noFill/>
          </a:ln>
        </p:spPr>
      </p:pic>
      <p:pic>
        <p:nvPicPr>
          <p:cNvPr id="1059" name="Google Shape;1059;p28" descr="Qr Code outline"/>
          <p:cNvPicPr preferRelativeResize="0"/>
          <p:nvPr/>
        </p:nvPicPr>
        <p:blipFill rotWithShape="1">
          <a:blip r:embed="rId5">
            <a:alphaModFix/>
          </a:blip>
          <a:srcRect/>
          <a:stretch/>
        </p:blipFill>
        <p:spPr>
          <a:xfrm>
            <a:off x="436407" y="2380395"/>
            <a:ext cx="466344" cy="466344"/>
          </a:xfrm>
          <a:prstGeom prst="rect">
            <a:avLst/>
          </a:prstGeom>
          <a:noFill/>
          <a:ln>
            <a:noFill/>
          </a:ln>
        </p:spPr>
      </p:pic>
      <p:pic>
        <p:nvPicPr>
          <p:cNvPr id="1060" name="Google Shape;1060;p28" descr="Books on shelf with solid fill"/>
          <p:cNvPicPr preferRelativeResize="0"/>
          <p:nvPr/>
        </p:nvPicPr>
        <p:blipFill rotWithShape="1">
          <a:blip r:embed="rId6">
            <a:alphaModFix/>
          </a:blip>
          <a:srcRect/>
          <a:stretch/>
        </p:blipFill>
        <p:spPr>
          <a:xfrm>
            <a:off x="466405" y="3270825"/>
            <a:ext cx="422250" cy="422250"/>
          </a:xfrm>
          <a:prstGeom prst="rect">
            <a:avLst/>
          </a:prstGeom>
          <a:noFill/>
          <a:ln>
            <a:noFill/>
          </a:ln>
        </p:spPr>
      </p:pic>
      <p:pic>
        <p:nvPicPr>
          <p:cNvPr id="1061" name="Google Shape;1061;p28" descr="Network with solid fill"/>
          <p:cNvPicPr preferRelativeResize="0"/>
          <p:nvPr/>
        </p:nvPicPr>
        <p:blipFill rotWithShape="1">
          <a:blip r:embed="rId7">
            <a:alphaModFix/>
          </a:blip>
          <a:srcRect/>
          <a:stretch/>
        </p:blipFill>
        <p:spPr>
          <a:xfrm>
            <a:off x="406520" y="4193905"/>
            <a:ext cx="466344" cy="466344"/>
          </a:xfrm>
          <a:prstGeom prst="rect">
            <a:avLst/>
          </a:prstGeom>
          <a:solidFill>
            <a:srgbClr val="8B4788"/>
          </a:solidFill>
          <a:ln>
            <a:noFill/>
          </a:ln>
        </p:spPr>
      </p:pic>
      <p:pic>
        <p:nvPicPr>
          <p:cNvPr id="1062" name="Google Shape;1062;p28"/>
          <p:cNvPicPr preferRelativeResize="0"/>
          <p:nvPr/>
        </p:nvPicPr>
        <p:blipFill rotWithShape="1">
          <a:blip r:embed="rId8">
            <a:alphaModFix/>
          </a:blip>
          <a:srcRect t="8291" b="8291"/>
          <a:stretch/>
        </p:blipFill>
        <p:spPr>
          <a:xfrm>
            <a:off x="6713527" y="5797215"/>
            <a:ext cx="844916" cy="396439"/>
          </a:xfrm>
          <a:prstGeom prst="rect">
            <a:avLst/>
          </a:prstGeom>
          <a:noFill/>
          <a:ln>
            <a:noFill/>
          </a:ln>
        </p:spPr>
      </p:pic>
      <p:pic>
        <p:nvPicPr>
          <p:cNvPr id="1063" name="Google Shape;1063;p28"/>
          <p:cNvPicPr preferRelativeResize="0"/>
          <p:nvPr/>
        </p:nvPicPr>
        <p:blipFill rotWithShape="1">
          <a:blip r:embed="rId9">
            <a:alphaModFix/>
          </a:blip>
          <a:srcRect t="22393" b="22393"/>
          <a:stretch/>
        </p:blipFill>
        <p:spPr>
          <a:xfrm>
            <a:off x="7638916" y="5774471"/>
            <a:ext cx="1170000" cy="363355"/>
          </a:xfrm>
          <a:prstGeom prst="rect">
            <a:avLst/>
          </a:prstGeom>
          <a:noFill/>
          <a:ln>
            <a:noFill/>
          </a:ln>
        </p:spPr>
      </p:pic>
      <p:pic>
        <p:nvPicPr>
          <p:cNvPr id="1064" name="Google Shape;1064;p28"/>
          <p:cNvPicPr preferRelativeResize="0"/>
          <p:nvPr/>
        </p:nvPicPr>
        <p:blipFill rotWithShape="1">
          <a:blip r:embed="rId10">
            <a:alphaModFix/>
          </a:blip>
          <a:srcRect/>
          <a:stretch/>
        </p:blipFill>
        <p:spPr>
          <a:xfrm>
            <a:off x="8088652" y="6224058"/>
            <a:ext cx="720263" cy="452165"/>
          </a:xfrm>
          <a:prstGeom prst="rect">
            <a:avLst/>
          </a:prstGeom>
          <a:noFill/>
          <a:ln>
            <a:noFill/>
          </a:ln>
        </p:spPr>
      </p:pic>
      <p:pic>
        <p:nvPicPr>
          <p:cNvPr id="1065" name="Google Shape;1065;p28" descr="A black background with blue text&#10;&#10;Description automatically generated"/>
          <p:cNvPicPr preferRelativeResize="0"/>
          <p:nvPr/>
        </p:nvPicPr>
        <p:blipFill rotWithShape="1">
          <a:blip r:embed="rId11">
            <a:alphaModFix/>
          </a:blip>
          <a:srcRect/>
          <a:stretch/>
        </p:blipFill>
        <p:spPr>
          <a:xfrm>
            <a:off x="6806423" y="6238876"/>
            <a:ext cx="1260673" cy="396438"/>
          </a:xfrm>
          <a:prstGeom prst="rect">
            <a:avLst/>
          </a:prstGeom>
          <a:noFill/>
          <a:ln>
            <a:noFill/>
          </a:ln>
        </p:spPr>
      </p:pic>
      <p:pic>
        <p:nvPicPr>
          <p:cNvPr id="1066" name="Google Shape;1066;p28"/>
          <p:cNvPicPr preferRelativeResize="0"/>
          <p:nvPr/>
        </p:nvPicPr>
        <p:blipFill rotWithShape="1">
          <a:blip r:embed="rId12">
            <a:alphaModFix/>
          </a:blip>
          <a:srcRect t="28822" b="28822"/>
          <a:stretch/>
        </p:blipFill>
        <p:spPr>
          <a:xfrm>
            <a:off x="6628232" y="5126264"/>
            <a:ext cx="2296568" cy="54715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Google Shape;1071;p115"/>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Rapise®: Personas</a:t>
            </a:r>
            <a:endParaRPr>
              <a:latin typeface="Josefin Sans"/>
              <a:ea typeface="Josefin Sans"/>
              <a:cs typeface="Josefin Sans"/>
              <a:sym typeface="Josefin Sans"/>
            </a:endParaRPr>
          </a:p>
        </p:txBody>
      </p:sp>
      <p:sp>
        <p:nvSpPr>
          <p:cNvPr id="1072" name="Google Shape;1072;p115"/>
          <p:cNvSpPr/>
          <p:nvPr/>
        </p:nvSpPr>
        <p:spPr>
          <a:xfrm>
            <a:off x="371573" y="1063826"/>
            <a:ext cx="3082582" cy="365760"/>
          </a:xfrm>
          <a:prstGeom prst="roundRect">
            <a:avLst>
              <a:gd name="adj" fmla="val 16667"/>
            </a:avLst>
          </a:prstGeom>
          <a:solidFill>
            <a:srgbClr val="8B4789"/>
          </a:solidFill>
          <a:ln>
            <a:noFill/>
          </a:ln>
          <a:effectLst>
            <a:outerShdw blurRad="63500" sx="102000" sy="102000" algn="ctr" rotWithShape="0">
              <a:srgbClr val="7030A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FFFFFF"/>
                </a:solidFill>
                <a:effectLst/>
                <a:uLnTx/>
                <a:uFillTx/>
                <a:latin typeface="Poppins Medium"/>
                <a:ea typeface="Poppins Medium"/>
                <a:cs typeface="Poppins Medium"/>
                <a:sym typeface="Poppins Medium"/>
              </a:rPr>
              <a:t>AUTOMATION ARCHITECT </a:t>
            </a:r>
            <a:endParaRPr kumimoji="0" sz="1300" b="1" i="0" u="none" strike="noStrike" kern="0" cap="none" spc="0" normalizeH="0" baseline="0" noProof="0">
              <a:ln>
                <a:noFill/>
              </a:ln>
              <a:solidFill>
                <a:srgbClr val="FFFFFF"/>
              </a:solidFill>
              <a:effectLst/>
              <a:uLnTx/>
              <a:uFillTx/>
              <a:latin typeface="Poppins Medium"/>
              <a:ea typeface="Poppins Medium"/>
              <a:cs typeface="Poppins Medium"/>
              <a:sym typeface="Poppins Medium"/>
            </a:endParaRPr>
          </a:p>
        </p:txBody>
      </p:sp>
      <p:sp>
        <p:nvSpPr>
          <p:cNvPr id="1073" name="Google Shape;1073;p115"/>
          <p:cNvSpPr txBox="1"/>
          <p:nvPr/>
        </p:nvSpPr>
        <p:spPr>
          <a:xfrm>
            <a:off x="439391" y="1756432"/>
            <a:ext cx="2949286" cy="3893333"/>
          </a:xfrm>
          <a:prstGeom prst="rect">
            <a:avLst/>
          </a:prstGeom>
          <a:noFill/>
          <a:ln>
            <a:noFill/>
          </a:ln>
          <a:effectLst>
            <a:outerShdw blurRad="63500" sx="102000" sy="102000" algn="ctr" rotWithShape="0">
              <a:schemeClr val="lt1">
                <a:alpha val="40000"/>
              </a:schemeClr>
            </a:outerShdw>
          </a:effectLst>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0000"/>
                </a:solidFill>
                <a:effectLst/>
                <a:uLnTx/>
                <a:uFillTx/>
                <a:latin typeface="Josefin Sans"/>
                <a:ea typeface="Josefin Sans"/>
                <a:cs typeface="Josefin Sans"/>
                <a:sym typeface="Josefin Sans"/>
              </a:rPr>
              <a:t>Demographics:</a:t>
            </a:r>
            <a:endParaRPr kumimoji="0" sz="13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171450" marR="0" lvl="0" indent="-1714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1" i="0" u="none" strike="noStrike" kern="0" cap="none" spc="0" normalizeH="0" baseline="0" noProof="0">
                <a:ln>
                  <a:noFill/>
                </a:ln>
                <a:solidFill>
                  <a:srgbClr val="000000"/>
                </a:solidFill>
                <a:effectLst/>
                <a:uLnTx/>
                <a:uFillTx/>
                <a:latin typeface="Josefin Sans"/>
                <a:ea typeface="Josefin Sans"/>
                <a:cs typeface="Josefin Sans"/>
                <a:sym typeface="Josefin Sans"/>
              </a:rPr>
              <a:t>Age:</a:t>
            </a: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 35-55</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1" i="0" u="none" strike="noStrike" kern="0" cap="none" spc="0" normalizeH="0" baseline="0" noProof="0">
                <a:ln>
                  <a:noFill/>
                </a:ln>
                <a:solidFill>
                  <a:srgbClr val="000000"/>
                </a:solidFill>
                <a:effectLst/>
                <a:uLnTx/>
                <a:uFillTx/>
                <a:latin typeface="Josefin Sans"/>
                <a:ea typeface="Josefin Sans"/>
                <a:cs typeface="Josefin Sans"/>
                <a:sym typeface="Josefin Sans"/>
              </a:rPr>
              <a:t>Role:</a:t>
            </a: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 </a:t>
            </a:r>
            <a:r>
              <a:rPr kumimoji="0" lang="en-US" sz="1300" b="1" i="0" u="none" strike="noStrike" kern="0" cap="none" spc="0" normalizeH="0" baseline="0" noProof="0">
                <a:ln>
                  <a:noFill/>
                </a:ln>
                <a:solidFill>
                  <a:srgbClr val="000000"/>
                </a:solidFill>
                <a:effectLst/>
                <a:uLnTx/>
                <a:uFillTx/>
                <a:latin typeface="Josefin Sans"/>
                <a:ea typeface="Josefin Sans"/>
                <a:cs typeface="Josefin Sans"/>
                <a:sym typeface="Josefin Sans"/>
              </a:rPr>
              <a:t>Experience:</a:t>
            </a: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 8+ years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0000"/>
                </a:solidFill>
                <a:effectLst/>
                <a:uLnTx/>
                <a:uFillTx/>
                <a:latin typeface="Josefin Sans"/>
                <a:ea typeface="Josefin Sans"/>
                <a:cs typeface="Josefin Sans"/>
                <a:sym typeface="Josefin Sans"/>
              </a:rPr>
              <a:t>Goals: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Design scalable, maintainable automation frameworks.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Standardize automation practices across teams and projects.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Integrate automation solutions into enterprise-wide CI/CD pipelines.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0000"/>
                </a:solidFill>
                <a:effectLst/>
                <a:uLnTx/>
                <a:uFillTx/>
                <a:latin typeface="Josefin Sans"/>
                <a:ea typeface="Josefin Sans"/>
                <a:cs typeface="Josefin Sans"/>
                <a:sym typeface="Josefin Sans"/>
              </a:rPr>
              <a:t>Pain Points: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Managing complex, multi-platform testing needs.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High maintenance costs due to poorly structured automation frameworks.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Lack of collaboration tools for overseeing distributed teams.</a:t>
            </a:r>
            <a:endParaRPr kumimoji="0" sz="1300" b="1"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074" name="Google Shape;1074;p115"/>
          <p:cNvSpPr/>
          <p:nvPr/>
        </p:nvSpPr>
        <p:spPr>
          <a:xfrm>
            <a:off x="4051575" y="1087788"/>
            <a:ext cx="3489868" cy="365760"/>
          </a:xfrm>
          <a:prstGeom prst="roundRect">
            <a:avLst>
              <a:gd name="adj" fmla="val 16667"/>
            </a:avLst>
          </a:prstGeom>
          <a:solidFill>
            <a:srgbClr val="8B4789"/>
          </a:solidFill>
          <a:ln>
            <a:noFill/>
          </a:ln>
          <a:effectLst>
            <a:outerShdw blurRad="63500" sx="102000" sy="102000" algn="ctr" rotWithShape="0">
              <a:srgbClr val="7030A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FFFFFF"/>
                </a:solidFill>
                <a:effectLst/>
                <a:uLnTx/>
                <a:uFillTx/>
                <a:latin typeface="Poppins Medium"/>
                <a:ea typeface="Poppins Medium"/>
                <a:cs typeface="Poppins Medium"/>
                <a:sym typeface="Poppins Medium"/>
              </a:rPr>
              <a:t>SOFTWARE DEVELOPER IN TEST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75" name="Google Shape;1075;p115"/>
          <p:cNvSpPr/>
          <p:nvPr/>
        </p:nvSpPr>
        <p:spPr>
          <a:xfrm>
            <a:off x="8140427" y="1087788"/>
            <a:ext cx="2972368" cy="365760"/>
          </a:xfrm>
          <a:prstGeom prst="roundRect">
            <a:avLst>
              <a:gd name="adj" fmla="val 16667"/>
            </a:avLst>
          </a:prstGeom>
          <a:solidFill>
            <a:srgbClr val="8B4789"/>
          </a:solidFill>
          <a:ln>
            <a:noFill/>
          </a:ln>
          <a:effectLst>
            <a:outerShdw blurRad="63500" sx="102000" sy="102000" algn="ctr" rotWithShape="0">
              <a:srgbClr val="7030A0">
                <a:alpha val="40000"/>
              </a:srgbClr>
            </a:outerShdw>
          </a:effectLst>
        </p:spPr>
        <p:txBody>
          <a:bodyPr spcFirstLastPara="1" wrap="square" lIns="91425" tIns="182875" rIns="91425" bIns="1828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FFFFFF"/>
                </a:solidFill>
                <a:effectLst/>
                <a:uLnTx/>
                <a:uFillTx/>
                <a:latin typeface="Poppins Medium"/>
                <a:ea typeface="Poppins Medium"/>
                <a:cs typeface="Poppins Medium"/>
                <a:sym typeface="Poppins Medium"/>
              </a:rPr>
              <a:t>MANUAL TESTER</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76" name="Google Shape;1076;p115"/>
          <p:cNvSpPr txBox="1"/>
          <p:nvPr/>
        </p:nvSpPr>
        <p:spPr>
          <a:xfrm>
            <a:off x="4376743" y="1756433"/>
            <a:ext cx="2995017" cy="389333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0000"/>
                </a:solidFill>
                <a:effectLst/>
                <a:uLnTx/>
                <a:uFillTx/>
                <a:latin typeface="Josefin Sans"/>
                <a:ea typeface="Josefin Sans"/>
                <a:cs typeface="Josefin Sans"/>
                <a:sym typeface="Josefin Sans"/>
              </a:rPr>
              <a:t>Demographics: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Age: 28-45</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Experience: 3+ years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0000"/>
                </a:solidFill>
                <a:effectLst/>
                <a:uLnTx/>
                <a:uFillTx/>
                <a:latin typeface="Josefin Sans"/>
                <a:ea typeface="Josefin Sans"/>
                <a:cs typeface="Josefin Sans"/>
                <a:sym typeface="Josefin Sans"/>
              </a:rPr>
              <a:t>Goals: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Create robust, reusable automated tests for complex systems.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Integrate custom test scripts with open-source frameworks and enterprise tools.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Collaborate with developers to improve test coverage and quality.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0000"/>
                </a:solidFill>
                <a:effectLst/>
                <a:uLnTx/>
                <a:uFillTx/>
                <a:latin typeface="Josefin Sans"/>
                <a:ea typeface="Josefin Sans"/>
                <a:cs typeface="Josefin Sans"/>
                <a:sym typeface="Josefin Sans"/>
              </a:rPr>
              <a:t>Pain Points: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Limited flexibility in customizing test scripts for unique requirements.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Challenges integrating tests with enterprise frameworks and tools.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Inefficient debugging tools for identifying issues in test scripts.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77" name="Google Shape;1077;p115"/>
          <p:cNvSpPr txBox="1"/>
          <p:nvPr/>
        </p:nvSpPr>
        <p:spPr>
          <a:xfrm>
            <a:off x="8293700" y="1756433"/>
            <a:ext cx="2623863" cy="389337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0000"/>
                </a:solidFill>
                <a:effectLst/>
                <a:uLnTx/>
                <a:uFillTx/>
                <a:latin typeface="Josefin Sans"/>
                <a:ea typeface="Josefin Sans"/>
                <a:cs typeface="Josefin Sans"/>
                <a:sym typeface="Josefin Sans"/>
              </a:rPr>
              <a:t>Demographics:</a:t>
            </a:r>
            <a:endParaRPr kumimoji="0" sz="13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Age: 25-40</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Experience: 2+ years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0000"/>
                </a:solidFill>
                <a:effectLst/>
                <a:uLnTx/>
                <a:uFillTx/>
                <a:latin typeface="Josefin Sans"/>
                <a:ea typeface="Josefin Sans"/>
                <a:cs typeface="Josefin Sans"/>
                <a:sym typeface="Josefin Sans"/>
              </a:rPr>
              <a:t>Goals: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Learn and implement test automation with minimal coding expertise.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Transition manual test cases to automated workflows.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Ensure smooth collaboration with the broader QA team.</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0000"/>
                </a:solidFill>
                <a:effectLst/>
                <a:uLnTx/>
                <a:uFillTx/>
                <a:latin typeface="Josefin Sans"/>
                <a:ea typeface="Josefin Sans"/>
                <a:cs typeface="Josefin Sans"/>
                <a:sym typeface="Josefin Sans"/>
              </a:rPr>
              <a:t>Pain Points: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Steep learning curve for traditional automation tools.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Difficulty linking manual test cases to automated test frameworks.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Lack of accessible tools for beginners in automation.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78" name="Google Shape;1078;p115"/>
          <p:cNvSpPr/>
          <p:nvPr/>
        </p:nvSpPr>
        <p:spPr>
          <a:xfrm>
            <a:off x="370391" y="1556620"/>
            <a:ext cx="3209405" cy="4237554"/>
          </a:xfrm>
          <a:prstGeom prst="roundRect">
            <a:avLst>
              <a:gd name="adj" fmla="val 16667"/>
            </a:avLst>
          </a:prstGeom>
          <a:noFill/>
          <a:ln w="15875" cap="flat" cmpd="sng">
            <a:solidFill>
              <a:srgbClr val="8B4789"/>
            </a:solidFill>
            <a:prstDash val="solid"/>
            <a:round/>
            <a:headEnd type="none" w="sm" len="sm"/>
            <a:tailEnd type="none" w="sm" len="sm"/>
          </a:ln>
          <a:effectLst>
            <a:outerShdw blurRad="63500" sx="102000" sy="102000" algn="ctr" rotWithShape="0">
              <a:srgbClr val="D3D4F3">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79" name="Google Shape;1079;p115"/>
          <p:cNvSpPr/>
          <p:nvPr/>
        </p:nvSpPr>
        <p:spPr>
          <a:xfrm>
            <a:off x="4051573" y="1557465"/>
            <a:ext cx="3489867" cy="4236710"/>
          </a:xfrm>
          <a:prstGeom prst="roundRect">
            <a:avLst>
              <a:gd name="adj" fmla="val 16667"/>
            </a:avLst>
          </a:prstGeom>
          <a:noFill/>
          <a:ln w="15875" cap="flat" cmpd="sng">
            <a:solidFill>
              <a:srgbClr val="8B4789"/>
            </a:solidFill>
            <a:prstDash val="solid"/>
            <a:round/>
            <a:headEnd type="none" w="sm" len="sm"/>
            <a:tailEnd type="none" w="sm" len="sm"/>
          </a:ln>
          <a:effectLst>
            <a:outerShdw blurRad="63500" sx="102000" sy="102000" algn="ctr" rotWithShape="0">
              <a:srgbClr val="D3D4F3">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80" name="Google Shape;1080;p115"/>
          <p:cNvSpPr/>
          <p:nvPr/>
        </p:nvSpPr>
        <p:spPr>
          <a:xfrm>
            <a:off x="8140427" y="1556620"/>
            <a:ext cx="2972368" cy="4236710"/>
          </a:xfrm>
          <a:prstGeom prst="roundRect">
            <a:avLst>
              <a:gd name="adj" fmla="val 16667"/>
            </a:avLst>
          </a:prstGeom>
          <a:noFill/>
          <a:ln w="15875" cap="flat" cmpd="sng">
            <a:solidFill>
              <a:srgbClr val="8B4789"/>
            </a:solidFill>
            <a:prstDash val="solid"/>
            <a:round/>
            <a:headEnd type="none" w="sm" len="sm"/>
            <a:tailEnd type="none" w="sm" len="sm"/>
          </a:ln>
          <a:effectLst>
            <a:outerShdw blurRad="63500" sx="102000" sy="102000" algn="ctr" rotWithShape="0">
              <a:srgbClr val="D3D4F3">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081" name="Google Shape;1081;p115"/>
          <p:cNvPicPr preferRelativeResize="0"/>
          <p:nvPr/>
        </p:nvPicPr>
        <p:blipFill rotWithShape="1">
          <a:blip r:embed="rId3">
            <a:alphaModFix/>
          </a:blip>
          <a:srcRect/>
          <a:stretch/>
        </p:blipFill>
        <p:spPr>
          <a:xfrm>
            <a:off x="10924490" y="295774"/>
            <a:ext cx="618764" cy="603027"/>
          </a:xfrm>
          <a:prstGeom prst="rect">
            <a:avLst/>
          </a:prstGeom>
          <a:noFill/>
          <a:ln>
            <a:noFill/>
          </a:ln>
          <a:effectLst>
            <a:outerShdw blurRad="63500" sx="102000" sy="102000" algn="ctr" rotWithShape="0">
              <a:srgbClr val="000000">
                <a:alpha val="4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sp>
        <p:nvSpPr>
          <p:cNvPr id="1086" name="Google Shape;1086;p116"/>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dirty="0">
                <a:latin typeface="Josefin Sans"/>
                <a:ea typeface="Josefin Sans"/>
                <a:cs typeface="Josefin Sans"/>
                <a:sym typeface="Josefin Sans"/>
              </a:rPr>
              <a:t>Rapise®: User Benefits</a:t>
            </a:r>
            <a:endParaRPr dirty="0"/>
          </a:p>
        </p:txBody>
      </p:sp>
      <p:grpSp>
        <p:nvGrpSpPr>
          <p:cNvPr id="1087" name="Google Shape;1087;p116"/>
          <p:cNvGrpSpPr/>
          <p:nvPr/>
        </p:nvGrpSpPr>
        <p:grpSpPr>
          <a:xfrm>
            <a:off x="842153" y="4050547"/>
            <a:ext cx="10511639" cy="2225563"/>
            <a:chOff x="3953" y="119553"/>
            <a:chExt cx="10511639" cy="2225563"/>
          </a:xfrm>
        </p:grpSpPr>
        <p:sp>
          <p:nvSpPr>
            <p:cNvPr id="1088" name="Google Shape;1088;p116"/>
            <p:cNvSpPr/>
            <p:nvPr/>
          </p:nvSpPr>
          <p:spPr>
            <a:xfrm>
              <a:off x="3953" y="119553"/>
              <a:ext cx="2377306" cy="514116"/>
            </a:xfrm>
            <a:prstGeom prst="rect">
              <a:avLst/>
            </a:prstGeom>
            <a:solidFill>
              <a:srgbClr val="8B4789"/>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89" name="Google Shape;1089;p116"/>
            <p:cNvSpPr txBox="1"/>
            <p:nvPr/>
          </p:nvSpPr>
          <p:spPr>
            <a:xfrm>
              <a:off x="3953" y="119553"/>
              <a:ext cx="2377306" cy="514116"/>
            </a:xfrm>
            <a:prstGeom prst="rect">
              <a:avLst/>
            </a:prstGeom>
            <a:noFill/>
            <a:ln>
              <a:noFill/>
            </a:ln>
          </p:spPr>
          <p:txBody>
            <a:bodyPr spcFirstLastPara="1" wrap="square" lIns="92450" tIns="52825" rIns="92450" bIns="528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dirty="0">
                  <a:ln>
                    <a:noFill/>
                  </a:ln>
                  <a:solidFill>
                    <a:srgbClr val="FFFFFF"/>
                  </a:solidFill>
                  <a:effectLst/>
                  <a:uLnTx/>
                  <a:uFillTx/>
                  <a:latin typeface="Poppins Medium"/>
                  <a:ea typeface="Poppins Medium"/>
                  <a:cs typeface="Poppins Medium"/>
                  <a:sym typeface="Poppins Medium"/>
                </a:rPr>
                <a:t>MINIMIZE SCRIPT FAILURES </a:t>
              </a:r>
              <a:endParaRPr kumimoji="0" sz="1300" b="1" i="0" u="none" strike="noStrike" kern="0" cap="none" spc="0" normalizeH="0" baseline="0" noProof="0" dirty="0">
                <a:ln>
                  <a:noFill/>
                </a:ln>
                <a:solidFill>
                  <a:srgbClr val="FFFFFF"/>
                </a:solidFill>
                <a:effectLst/>
                <a:uLnTx/>
                <a:uFillTx/>
                <a:latin typeface="Poppins Medium"/>
                <a:ea typeface="Poppins Medium"/>
                <a:cs typeface="Poppins Medium"/>
                <a:sym typeface="Poppins Medium"/>
              </a:endParaRPr>
            </a:p>
          </p:txBody>
        </p:sp>
        <p:sp>
          <p:nvSpPr>
            <p:cNvPr id="1090" name="Google Shape;1090;p116"/>
            <p:cNvSpPr/>
            <p:nvPr/>
          </p:nvSpPr>
          <p:spPr>
            <a:xfrm>
              <a:off x="3953" y="674098"/>
              <a:ext cx="2377306" cy="1671018"/>
            </a:xfrm>
            <a:prstGeom prst="rect">
              <a:avLst/>
            </a:prstGeom>
            <a:solidFill>
              <a:schemeClr val="lt2">
                <a:alpha val="89411"/>
              </a:schemeClr>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91" name="Google Shape;1091;p116"/>
            <p:cNvSpPr txBox="1"/>
            <p:nvPr/>
          </p:nvSpPr>
          <p:spPr>
            <a:xfrm>
              <a:off x="3953" y="674098"/>
              <a:ext cx="2377306" cy="1671018"/>
            </a:xfrm>
            <a:prstGeom prst="rect">
              <a:avLst/>
            </a:prstGeom>
            <a:noFill/>
            <a:ln>
              <a:noFill/>
            </a:ln>
          </p:spPr>
          <p:txBody>
            <a:bodyPr spcFirstLastPara="1" wrap="square" lIns="64000" tIns="64000" rIns="85325" bIns="96000" anchor="t" anchorCtr="0">
              <a:noAutofit/>
            </a:bodyPr>
            <a:lstStyle/>
            <a:p>
              <a:pPr marL="114300" marR="0" lvl="1" indent="-114300" algn="l" defTabSz="914400" rtl="0" eaLnBrk="1" fontAlgn="auto" latinLnBrk="0" hangingPunct="1">
                <a:lnSpc>
                  <a:spcPct val="110000"/>
                </a:lnSpc>
                <a:spcBef>
                  <a:spcPts val="0"/>
                </a:spcBef>
                <a:spcAft>
                  <a:spcPts val="0"/>
                </a:spcAft>
                <a:buClr>
                  <a:srgbClr val="000000"/>
                </a:buClr>
                <a:buSzPts val="1200"/>
                <a:buFont typeface="Arial"/>
                <a:buChar char="•"/>
                <a:tabLst/>
                <a:defRPr/>
              </a:pPr>
              <a:r>
                <a:rPr kumimoji="0" lang="en-US" sz="1200" b="0" i="0" u="none" strike="noStrike" kern="0" cap="none" spc="0" normalizeH="0" baseline="0" noProof="0" dirty="0">
                  <a:ln>
                    <a:noFill/>
                  </a:ln>
                  <a:effectLst/>
                  <a:uLnTx/>
                  <a:uFillTx/>
                  <a:latin typeface="Josefin Sans"/>
                  <a:ea typeface="Josefin Sans"/>
                  <a:cs typeface="Josefin Sans"/>
                  <a:sym typeface="Josefin Sans"/>
                </a:rPr>
                <a:t>AI-powered self-healing locators dynamically adapt to UI changes, minimizing script failures caused by application updates and reducing the need for manual intervention.</a:t>
              </a:r>
              <a:endParaRPr kumimoji="0" sz="1400" b="0" i="0" u="none" strike="noStrike" kern="0" cap="none" spc="0" normalizeH="0" baseline="0" noProof="0" dirty="0">
                <a:ln>
                  <a:noFill/>
                </a:ln>
                <a:effectLst/>
                <a:uLnTx/>
                <a:uFillTx/>
                <a:latin typeface="Arial"/>
                <a:ea typeface="Arial"/>
                <a:cs typeface="Arial"/>
                <a:sym typeface="Arial"/>
              </a:endParaRPr>
            </a:p>
          </p:txBody>
        </p:sp>
        <p:sp>
          <p:nvSpPr>
            <p:cNvPr id="1092" name="Google Shape;1092;p116"/>
            <p:cNvSpPr/>
            <p:nvPr/>
          </p:nvSpPr>
          <p:spPr>
            <a:xfrm>
              <a:off x="2714082" y="131462"/>
              <a:ext cx="2377306" cy="514116"/>
            </a:xfrm>
            <a:prstGeom prst="rect">
              <a:avLst/>
            </a:prstGeom>
            <a:solidFill>
              <a:srgbClr val="8B4789"/>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93" name="Google Shape;1093;p116"/>
            <p:cNvSpPr txBox="1"/>
            <p:nvPr/>
          </p:nvSpPr>
          <p:spPr>
            <a:xfrm>
              <a:off x="2714082" y="131462"/>
              <a:ext cx="2377306" cy="514116"/>
            </a:xfrm>
            <a:prstGeom prst="rect">
              <a:avLst/>
            </a:prstGeom>
            <a:noFill/>
            <a:ln>
              <a:noFill/>
            </a:ln>
          </p:spPr>
          <p:txBody>
            <a:bodyPr spcFirstLastPara="1" wrap="square" lIns="92450" tIns="52825" rIns="92450" bIns="528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FFFFFF"/>
                  </a:solidFill>
                  <a:effectLst/>
                  <a:uLnTx/>
                  <a:uFillTx/>
                  <a:latin typeface="Poppins Medium"/>
                  <a:ea typeface="Poppins Medium"/>
                  <a:cs typeface="Poppins Medium"/>
                  <a:sym typeface="Poppins Medium"/>
                </a:rPr>
                <a:t>HYBRID APPLICATION TESTING</a:t>
              </a:r>
              <a:endParaRPr kumimoji="0" sz="1300" b="0" i="0" u="none" strike="noStrike" kern="0" cap="none" spc="0" normalizeH="0" baseline="0" noProof="0">
                <a:ln>
                  <a:noFill/>
                </a:ln>
                <a:solidFill>
                  <a:srgbClr val="FFFFFF"/>
                </a:solidFill>
                <a:effectLst/>
                <a:uLnTx/>
                <a:uFillTx/>
                <a:latin typeface="Poppins Medium"/>
                <a:ea typeface="Poppins Medium"/>
                <a:cs typeface="Poppins Medium"/>
                <a:sym typeface="Poppins Medium"/>
              </a:endParaRPr>
            </a:p>
          </p:txBody>
        </p:sp>
        <p:sp>
          <p:nvSpPr>
            <p:cNvPr id="1094" name="Google Shape;1094;p116"/>
            <p:cNvSpPr/>
            <p:nvPr/>
          </p:nvSpPr>
          <p:spPr>
            <a:xfrm>
              <a:off x="2714082" y="647308"/>
              <a:ext cx="2377306" cy="1671018"/>
            </a:xfrm>
            <a:prstGeom prst="rect">
              <a:avLst/>
            </a:prstGeom>
            <a:solidFill>
              <a:schemeClr val="lt2">
                <a:alpha val="89411"/>
              </a:schemeClr>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95" name="Google Shape;1095;p116"/>
            <p:cNvSpPr txBox="1"/>
            <p:nvPr/>
          </p:nvSpPr>
          <p:spPr>
            <a:xfrm>
              <a:off x="2714082" y="647308"/>
              <a:ext cx="2377306" cy="1671018"/>
            </a:xfrm>
            <a:prstGeom prst="rect">
              <a:avLst/>
            </a:prstGeom>
            <a:noFill/>
            <a:ln>
              <a:noFill/>
            </a:ln>
          </p:spPr>
          <p:txBody>
            <a:bodyPr spcFirstLastPara="1" wrap="square" lIns="64000" tIns="64000" rIns="85325" bIns="96000" anchor="t" anchorCtr="0">
              <a:noAutofit/>
            </a:bodyPr>
            <a:lstStyle/>
            <a:p>
              <a:pPr marL="114300" marR="0" lvl="1" indent="-114300" algn="l" defTabSz="914400" rtl="0" eaLnBrk="1" fontAlgn="auto" latinLnBrk="0" hangingPunct="1">
                <a:lnSpc>
                  <a:spcPct val="110000"/>
                </a:lnSpc>
                <a:spcBef>
                  <a:spcPts val="0"/>
                </a:spcBef>
                <a:spcAft>
                  <a:spcPts val="0"/>
                </a:spcAft>
                <a:buClr>
                  <a:srgbClr val="000000"/>
                </a:buClr>
                <a:buSzPts val="1200"/>
                <a:buFont typeface="Arial"/>
                <a:buChar char="•"/>
                <a:tabLst/>
                <a:defRPr/>
              </a:pPr>
              <a:r>
                <a:rPr kumimoji="0" lang="en-US" sz="1200" b="0" i="0" u="none" strike="noStrike" kern="0" cap="none" spc="0" normalizeH="0" baseline="0" noProof="0" dirty="0">
                  <a:ln>
                    <a:noFill/>
                  </a:ln>
                  <a:effectLst/>
                  <a:uLnTx/>
                  <a:uFillTx/>
                  <a:latin typeface="Josefin Sans"/>
                  <a:ea typeface="Josefin Sans"/>
                  <a:cs typeface="Josefin Sans"/>
                  <a:sym typeface="Josefin Sans"/>
                </a:rPr>
                <a:t>Rapise is designed to test applications that use multiple technologies seamlessly, allowing a single test script to handle diverse application types.</a:t>
              </a:r>
              <a:endParaRPr kumimoji="0" sz="1400" b="0" i="0" u="none" strike="noStrike" kern="0" cap="none" spc="0" normalizeH="0" baseline="0" noProof="0" dirty="0">
                <a:ln>
                  <a:noFill/>
                </a:ln>
                <a:effectLst/>
                <a:uLnTx/>
                <a:uFillTx/>
                <a:latin typeface="Arial"/>
                <a:ea typeface="Arial"/>
                <a:cs typeface="Arial"/>
                <a:sym typeface="Arial"/>
              </a:endParaRPr>
            </a:p>
          </p:txBody>
        </p:sp>
        <p:sp>
          <p:nvSpPr>
            <p:cNvPr id="1096" name="Google Shape;1096;p116"/>
            <p:cNvSpPr/>
            <p:nvPr/>
          </p:nvSpPr>
          <p:spPr>
            <a:xfrm>
              <a:off x="5424211" y="131462"/>
              <a:ext cx="2377306" cy="514116"/>
            </a:xfrm>
            <a:prstGeom prst="rect">
              <a:avLst/>
            </a:prstGeom>
            <a:solidFill>
              <a:srgbClr val="8B4789"/>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97" name="Google Shape;1097;p116"/>
            <p:cNvSpPr txBox="1"/>
            <p:nvPr/>
          </p:nvSpPr>
          <p:spPr>
            <a:xfrm>
              <a:off x="5424211" y="131462"/>
              <a:ext cx="2377306" cy="514116"/>
            </a:xfrm>
            <a:prstGeom prst="rect">
              <a:avLst/>
            </a:prstGeom>
            <a:noFill/>
            <a:ln>
              <a:noFill/>
            </a:ln>
          </p:spPr>
          <p:txBody>
            <a:bodyPr spcFirstLastPara="1" wrap="square" lIns="92450" tIns="52825" rIns="92450" bIns="528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dirty="0">
                  <a:ln>
                    <a:noFill/>
                  </a:ln>
                  <a:solidFill>
                    <a:srgbClr val="FFFFFF"/>
                  </a:solidFill>
                  <a:effectLst/>
                  <a:uLnTx/>
                  <a:uFillTx/>
                  <a:latin typeface="Poppins Medium"/>
                  <a:ea typeface="Poppins Medium"/>
                  <a:cs typeface="Poppins Medium"/>
                  <a:sym typeface="Poppins Medium"/>
                </a:rPr>
                <a:t>DATA-DRIVEN TESTING</a:t>
              </a:r>
              <a:endParaRPr kumimoji="0" lang="en-US" sz="1300" b="0" i="0" u="none" strike="noStrike" kern="0" cap="none" spc="0" normalizeH="0" baseline="0" noProof="0" dirty="0">
                <a:ln>
                  <a:noFill/>
                </a:ln>
                <a:solidFill>
                  <a:srgbClr val="FFFFFF"/>
                </a:solidFill>
                <a:effectLst/>
                <a:uLnTx/>
                <a:uFillTx/>
                <a:latin typeface="Poppins Medium"/>
                <a:ea typeface="Poppins Medium"/>
                <a:cs typeface="Poppins Medium"/>
                <a:sym typeface="Poppins Medium"/>
              </a:endParaRPr>
            </a:p>
          </p:txBody>
        </p:sp>
        <p:sp>
          <p:nvSpPr>
            <p:cNvPr id="1098" name="Google Shape;1098;p116"/>
            <p:cNvSpPr/>
            <p:nvPr/>
          </p:nvSpPr>
          <p:spPr>
            <a:xfrm>
              <a:off x="5424211" y="674098"/>
              <a:ext cx="2377306" cy="1671018"/>
            </a:xfrm>
            <a:prstGeom prst="rect">
              <a:avLst/>
            </a:prstGeom>
            <a:solidFill>
              <a:schemeClr val="lt2">
                <a:alpha val="89411"/>
              </a:schemeClr>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99" name="Google Shape;1099;p116"/>
            <p:cNvSpPr txBox="1"/>
            <p:nvPr/>
          </p:nvSpPr>
          <p:spPr>
            <a:xfrm>
              <a:off x="5424211" y="674098"/>
              <a:ext cx="2377306" cy="1671018"/>
            </a:xfrm>
            <a:prstGeom prst="rect">
              <a:avLst/>
            </a:prstGeom>
            <a:noFill/>
            <a:ln>
              <a:noFill/>
            </a:ln>
          </p:spPr>
          <p:txBody>
            <a:bodyPr spcFirstLastPara="1" wrap="square" lIns="64000" tIns="64000" rIns="85325" bIns="96000" anchor="t" anchorCtr="0">
              <a:noAutofit/>
            </a:bodyPr>
            <a:lstStyle/>
            <a:p>
              <a:pPr marL="114300" marR="0" lvl="1" indent="-114300" algn="l" defTabSz="914400" rtl="0" eaLnBrk="1" fontAlgn="auto" latinLnBrk="0" hangingPunct="1">
                <a:lnSpc>
                  <a:spcPct val="110000"/>
                </a:lnSpc>
                <a:spcBef>
                  <a:spcPts val="0"/>
                </a:spcBef>
                <a:spcAft>
                  <a:spcPts val="0"/>
                </a:spcAft>
                <a:buClr>
                  <a:srgbClr val="000000"/>
                </a:buClr>
                <a:buSzPts val="1200"/>
                <a:buFont typeface="Arial"/>
                <a:buChar char="•"/>
                <a:tabLst/>
                <a:defRPr/>
              </a:pPr>
              <a:r>
                <a:rPr kumimoji="0" lang="en-US" sz="1200" b="0" i="0" u="none" strike="noStrike" kern="0" cap="none" spc="0" normalizeH="0" baseline="0" noProof="0" dirty="0">
                  <a:ln>
                    <a:noFill/>
                  </a:ln>
                  <a:effectLst/>
                  <a:uLnTx/>
                  <a:uFillTx/>
                  <a:latin typeface="Josefin Sans"/>
                  <a:ea typeface="Josefin Sans"/>
                  <a:cs typeface="Josefin Sans"/>
                  <a:sym typeface="Josefin Sans"/>
                </a:rPr>
                <a:t>Rapise supports data-driven testing by allowing the creation of test scripts that run with various data sets, enhancing test coverage and reliability.</a:t>
              </a:r>
              <a:endParaRPr kumimoji="0" sz="1400" b="0" i="0" u="none" strike="noStrike" kern="0" cap="none" spc="0" normalizeH="0" baseline="0" noProof="0" dirty="0">
                <a:ln>
                  <a:noFill/>
                </a:ln>
                <a:effectLst/>
                <a:uLnTx/>
                <a:uFillTx/>
                <a:latin typeface="Arial"/>
                <a:ea typeface="Arial"/>
                <a:cs typeface="Arial"/>
                <a:sym typeface="Arial"/>
              </a:endParaRPr>
            </a:p>
          </p:txBody>
        </p:sp>
        <p:sp>
          <p:nvSpPr>
            <p:cNvPr id="1100" name="Google Shape;1100;p116"/>
            <p:cNvSpPr/>
            <p:nvPr/>
          </p:nvSpPr>
          <p:spPr>
            <a:xfrm>
              <a:off x="8134340" y="128076"/>
              <a:ext cx="2377306" cy="518630"/>
            </a:xfrm>
            <a:prstGeom prst="rect">
              <a:avLst/>
            </a:prstGeom>
            <a:solidFill>
              <a:srgbClr val="8B4789"/>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01" name="Google Shape;1101;p116"/>
            <p:cNvSpPr txBox="1"/>
            <p:nvPr/>
          </p:nvSpPr>
          <p:spPr>
            <a:xfrm>
              <a:off x="8134340" y="128076"/>
              <a:ext cx="2377306" cy="518630"/>
            </a:xfrm>
            <a:prstGeom prst="rect">
              <a:avLst/>
            </a:prstGeom>
            <a:noFill/>
            <a:ln>
              <a:noFill/>
            </a:ln>
          </p:spPr>
          <p:txBody>
            <a:bodyPr spcFirstLastPara="1" wrap="square" lIns="92450" tIns="52825" rIns="92450" bIns="528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300"/>
                <a:buFont typeface="Arial"/>
                <a:buNone/>
                <a:tabLst/>
                <a:defRPr/>
              </a:pPr>
              <a:r>
                <a:rPr lang="en-US" sz="1300" kern="0">
                  <a:solidFill>
                    <a:srgbClr val="FFFFFF"/>
                  </a:solidFill>
                  <a:latin typeface="Poppins Medium"/>
                  <a:ea typeface="Poppins Medium"/>
                  <a:cs typeface="Poppins Medium"/>
                  <a:sym typeface="Poppins Medium"/>
                </a:rPr>
                <a:t>VALIDATE </a:t>
              </a:r>
              <a:r>
                <a:rPr lang="en-US" sz="1300" kern="0" dirty="0">
                  <a:solidFill>
                    <a:srgbClr val="FFFFFF"/>
                  </a:solidFill>
                  <a:latin typeface="Poppins Medium"/>
                  <a:ea typeface="Poppins Medium"/>
                  <a:cs typeface="Poppins Medium"/>
                  <a:sym typeface="Poppins Medium"/>
                </a:rPr>
                <a:t>ERP UPDATES</a:t>
              </a:r>
              <a:endParaRPr kumimoji="0" sz="1300" b="0" i="0" u="none" strike="noStrike" kern="0" cap="none" spc="0" normalizeH="0" baseline="0" noProof="0" dirty="0">
                <a:ln>
                  <a:noFill/>
                </a:ln>
                <a:solidFill>
                  <a:srgbClr val="FFFFFF"/>
                </a:solidFill>
                <a:effectLst/>
                <a:uLnTx/>
                <a:uFillTx/>
                <a:latin typeface="Poppins Medium"/>
                <a:ea typeface="Poppins Medium"/>
                <a:cs typeface="Poppins Medium"/>
                <a:sym typeface="Poppins Medium"/>
              </a:endParaRPr>
            </a:p>
          </p:txBody>
        </p:sp>
        <p:sp>
          <p:nvSpPr>
            <p:cNvPr id="1102" name="Google Shape;1102;p116"/>
            <p:cNvSpPr/>
            <p:nvPr/>
          </p:nvSpPr>
          <p:spPr>
            <a:xfrm>
              <a:off x="8138286" y="674098"/>
              <a:ext cx="2377306" cy="1671018"/>
            </a:xfrm>
            <a:prstGeom prst="rect">
              <a:avLst/>
            </a:prstGeom>
            <a:solidFill>
              <a:schemeClr val="lt2">
                <a:alpha val="89411"/>
              </a:schemeClr>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03" name="Google Shape;1103;p116"/>
            <p:cNvSpPr txBox="1"/>
            <p:nvPr/>
          </p:nvSpPr>
          <p:spPr>
            <a:xfrm>
              <a:off x="8138286" y="674098"/>
              <a:ext cx="2377306" cy="1671018"/>
            </a:xfrm>
            <a:prstGeom prst="rect">
              <a:avLst/>
            </a:prstGeom>
            <a:noFill/>
            <a:ln>
              <a:noFill/>
            </a:ln>
          </p:spPr>
          <p:txBody>
            <a:bodyPr spcFirstLastPara="1" wrap="square" lIns="64000" tIns="64000" rIns="85325" bIns="96000" anchor="t" anchorCtr="0">
              <a:noAutofit/>
            </a:bodyPr>
            <a:lstStyle/>
            <a:p>
              <a:pPr marL="114300" marR="0" lvl="1" indent="-114300" algn="l" defTabSz="914400" rtl="0" eaLnBrk="1" fontAlgn="auto" latinLnBrk="0" hangingPunct="1">
                <a:lnSpc>
                  <a:spcPct val="110000"/>
                </a:lnSpc>
                <a:spcBef>
                  <a:spcPts val="0"/>
                </a:spcBef>
                <a:spcAft>
                  <a:spcPts val="0"/>
                </a:spcAft>
                <a:buClr>
                  <a:srgbClr val="000000"/>
                </a:buClr>
                <a:buSzPts val="1200"/>
                <a:buFont typeface="Arial"/>
                <a:buChar char="•"/>
                <a:tabLst/>
                <a:defRPr/>
              </a:pPr>
              <a:r>
                <a:rPr kumimoji="0" lang="en-US" sz="1200" b="0" i="0" u="none" strike="noStrike" kern="0" cap="none" spc="0" normalizeH="0" baseline="0" noProof="0" dirty="0">
                  <a:ln>
                    <a:noFill/>
                  </a:ln>
                  <a:effectLst/>
                  <a:uLnTx/>
                  <a:uFillTx/>
                  <a:latin typeface="Josefin Sans"/>
                  <a:ea typeface="Josefin Sans"/>
                  <a:cs typeface="Josefin Sans"/>
                  <a:sym typeface="Josefin Sans"/>
                </a:rPr>
                <a:t>Rapise offers extensive pre-built libraries for enterprise applications such as Salesforce, Microsoft Dynamics 365, Oracle Forms, and SAP, reducing time, effort for testing and </a:t>
              </a:r>
              <a:r>
                <a:rPr lang="en-US" sz="1200" kern="0" dirty="0">
                  <a:latin typeface="Josefin Sans"/>
                  <a:ea typeface="Josefin Sans"/>
                  <a:cs typeface="Josefin Sans"/>
                  <a:sym typeface="Josefin Sans"/>
                </a:rPr>
                <a:t>fixing of customizations affected by ERP updates</a:t>
              </a:r>
              <a:r>
                <a:rPr kumimoji="0" lang="en-US" sz="1200" b="0" i="0" u="none" strike="noStrike" kern="0" cap="none" spc="0" normalizeH="0" baseline="0" noProof="0" dirty="0">
                  <a:ln>
                    <a:noFill/>
                  </a:ln>
                  <a:effectLst/>
                  <a:uLnTx/>
                  <a:uFillTx/>
                  <a:latin typeface="Josefin Sans"/>
                  <a:ea typeface="Josefin Sans"/>
                  <a:cs typeface="Josefin Sans"/>
                  <a:sym typeface="Josefin Sans"/>
                </a:rPr>
                <a:t>.</a:t>
              </a:r>
              <a:endParaRPr kumimoji="0" sz="1400" b="0" i="0" u="none" strike="noStrike" kern="0" cap="none" spc="0" normalizeH="0" baseline="0" noProof="0" dirty="0">
                <a:ln>
                  <a:noFill/>
                </a:ln>
                <a:effectLst/>
                <a:uLnTx/>
                <a:uFillTx/>
                <a:latin typeface="Arial"/>
                <a:ea typeface="Arial"/>
                <a:cs typeface="Arial"/>
                <a:sym typeface="Arial"/>
              </a:endParaRPr>
            </a:p>
          </p:txBody>
        </p:sp>
      </p:grpSp>
      <p:grpSp>
        <p:nvGrpSpPr>
          <p:cNvPr id="1104" name="Google Shape;1104;p116"/>
          <p:cNvGrpSpPr/>
          <p:nvPr/>
        </p:nvGrpSpPr>
        <p:grpSpPr>
          <a:xfrm>
            <a:off x="847725" y="1371665"/>
            <a:ext cx="10502549" cy="2393133"/>
            <a:chOff x="0" y="-24008"/>
            <a:chExt cx="10502549" cy="2393133"/>
          </a:xfrm>
        </p:grpSpPr>
        <p:sp>
          <p:nvSpPr>
            <p:cNvPr id="1105" name="Google Shape;1105;p116"/>
            <p:cNvSpPr/>
            <p:nvPr/>
          </p:nvSpPr>
          <p:spPr>
            <a:xfrm>
              <a:off x="9111" y="24060"/>
              <a:ext cx="2372665" cy="525919"/>
            </a:xfrm>
            <a:prstGeom prst="rect">
              <a:avLst/>
            </a:prstGeom>
            <a:solidFill>
              <a:srgbClr val="8B4789"/>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06" name="Google Shape;1106;p116"/>
            <p:cNvSpPr txBox="1"/>
            <p:nvPr/>
          </p:nvSpPr>
          <p:spPr>
            <a:xfrm>
              <a:off x="9111" y="24060"/>
              <a:ext cx="2372665" cy="525919"/>
            </a:xfrm>
            <a:prstGeom prst="rect">
              <a:avLst/>
            </a:prstGeom>
            <a:noFill/>
            <a:ln>
              <a:noFill/>
            </a:ln>
          </p:spPr>
          <p:txBody>
            <a:bodyPr spcFirstLastPara="1" wrap="square" lIns="92450" tIns="52825" rIns="92450" bIns="528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300"/>
                <a:buFont typeface="Arial"/>
                <a:buNone/>
                <a:tabLst/>
                <a:defRPr/>
              </a:pPr>
              <a:r>
                <a:rPr lang="en-US" sz="1300" b="1" kern="0" dirty="0">
                  <a:solidFill>
                    <a:srgbClr val="FFFFFF"/>
                  </a:solidFill>
                  <a:latin typeface="Poppins Medium"/>
                  <a:ea typeface="Arial"/>
                  <a:cs typeface="Poppins Medium"/>
                  <a:sym typeface="Poppins Medium"/>
                </a:rPr>
                <a:t>AUTONOMOUS TESTING</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107" name="Google Shape;1107;p116"/>
            <p:cNvSpPr/>
            <p:nvPr/>
          </p:nvSpPr>
          <p:spPr>
            <a:xfrm>
              <a:off x="0" y="525919"/>
              <a:ext cx="2372665" cy="1819197"/>
            </a:xfrm>
            <a:prstGeom prst="rect">
              <a:avLst/>
            </a:prstGeom>
            <a:solidFill>
              <a:schemeClr val="lt2"/>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08" name="Google Shape;1108;p116"/>
            <p:cNvSpPr txBox="1"/>
            <p:nvPr/>
          </p:nvSpPr>
          <p:spPr>
            <a:xfrm>
              <a:off x="0" y="525919"/>
              <a:ext cx="2372665" cy="1819197"/>
            </a:xfrm>
            <a:prstGeom prst="rect">
              <a:avLst/>
            </a:prstGeom>
            <a:noFill/>
            <a:ln>
              <a:noFill/>
            </a:ln>
          </p:spPr>
          <p:txBody>
            <a:bodyPr spcFirstLastPara="1" wrap="square" lIns="64000" tIns="64000" rIns="85325" bIns="96000" anchor="t" anchorCtr="0">
              <a:noAutofit/>
            </a:bodyPr>
            <a:lstStyle/>
            <a:p>
              <a:pPr marL="114300" marR="0" lvl="1" indent="-114300" algn="l" defTabSz="914400" rtl="0" eaLnBrk="1" fontAlgn="auto" latinLnBrk="0" hangingPunct="1">
                <a:lnSpc>
                  <a:spcPct val="110000"/>
                </a:lnSpc>
                <a:spcBef>
                  <a:spcPts val="0"/>
                </a:spcBef>
                <a:spcAft>
                  <a:spcPts val="0"/>
                </a:spcAft>
                <a:buClr>
                  <a:srgbClr val="000000"/>
                </a:buClr>
                <a:buSzPts val="1200"/>
                <a:buFont typeface="Arial"/>
                <a:buChar char="•"/>
                <a:tabLst/>
                <a:defRPr/>
              </a:pPr>
              <a:r>
                <a:rPr kumimoji="0" lang="en-US" sz="1200" b="0" i="0" u="none" strike="noStrike" kern="0" cap="none" spc="0" normalizeH="0" baseline="0" noProof="0" dirty="0">
                  <a:ln>
                    <a:noFill/>
                  </a:ln>
                  <a:effectLst/>
                  <a:uLnTx/>
                  <a:uFillTx/>
                  <a:latin typeface="Josefin Sans"/>
                  <a:ea typeface="Josefin Sans"/>
                  <a:cs typeface="Josefin Sans"/>
                  <a:sym typeface="Josefin Sans"/>
                </a:rPr>
                <a:t>Rapise integrates advanced AI models: AWS Bedrock and Azure OpenAI, to automate and memorize high volumes of functional and regression test creation</a:t>
              </a:r>
              <a:r>
                <a:rPr lang="en-US" sz="1200" kern="0" dirty="0">
                  <a:latin typeface="Josefin Sans"/>
                  <a:ea typeface="Josefin Sans"/>
                  <a:cs typeface="Josefin Sans"/>
                  <a:sym typeface="Josefin Sans"/>
                </a:rPr>
                <a:t>, </a:t>
              </a:r>
              <a:r>
                <a:rPr kumimoji="0" lang="en-US" sz="1200" b="0" i="0" u="none" strike="noStrike" kern="0" cap="none" spc="0" normalizeH="0" baseline="0" noProof="0" dirty="0">
                  <a:ln>
                    <a:noFill/>
                  </a:ln>
                  <a:effectLst/>
                  <a:uLnTx/>
                  <a:uFillTx/>
                  <a:latin typeface="Josefin Sans"/>
                  <a:ea typeface="Josefin Sans"/>
                  <a:cs typeface="Josefin Sans"/>
                  <a:sym typeface="Josefin Sans"/>
                </a:rPr>
                <a:t>execution and maintenance with precision. </a:t>
              </a:r>
              <a:endParaRPr kumimoji="0" sz="1400" b="0" i="0" u="none" strike="noStrike" kern="0" cap="none" spc="0" normalizeH="0" baseline="0" noProof="0" dirty="0">
                <a:ln>
                  <a:noFill/>
                </a:ln>
                <a:effectLst/>
                <a:uLnTx/>
                <a:uFillTx/>
                <a:latin typeface="Arial"/>
                <a:ea typeface="Arial"/>
                <a:cs typeface="Arial"/>
                <a:sym typeface="Arial"/>
              </a:endParaRPr>
            </a:p>
          </p:txBody>
        </p:sp>
        <p:sp>
          <p:nvSpPr>
            <p:cNvPr id="1109" name="Google Shape;1109;p116"/>
            <p:cNvSpPr/>
            <p:nvPr/>
          </p:nvSpPr>
          <p:spPr>
            <a:xfrm>
              <a:off x="2717888" y="18975"/>
              <a:ext cx="2372665" cy="525919"/>
            </a:xfrm>
            <a:prstGeom prst="rect">
              <a:avLst/>
            </a:prstGeom>
            <a:solidFill>
              <a:srgbClr val="8B4789"/>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10" name="Google Shape;1110;p116"/>
            <p:cNvSpPr txBox="1"/>
            <p:nvPr/>
          </p:nvSpPr>
          <p:spPr>
            <a:xfrm>
              <a:off x="2717888" y="18975"/>
              <a:ext cx="2372665" cy="525919"/>
            </a:xfrm>
            <a:prstGeom prst="rect">
              <a:avLst/>
            </a:prstGeom>
            <a:noFill/>
            <a:ln>
              <a:noFill/>
            </a:ln>
          </p:spPr>
          <p:txBody>
            <a:bodyPr spcFirstLastPara="1" wrap="square" lIns="92450" tIns="52825" rIns="92450" bIns="528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dirty="0">
                  <a:ln>
                    <a:noFill/>
                  </a:ln>
                  <a:solidFill>
                    <a:srgbClr val="FFFFFF"/>
                  </a:solidFill>
                  <a:effectLst/>
                  <a:uLnTx/>
                  <a:uFillTx/>
                  <a:latin typeface="Poppins Medium"/>
                  <a:ea typeface="Poppins Medium"/>
                  <a:cs typeface="Poppins Medium"/>
                  <a:sym typeface="Poppins Medium"/>
                </a:rPr>
                <a:t>REDUCE MANUAL EFFORT</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111" name="Google Shape;1111;p116"/>
            <p:cNvSpPr/>
            <p:nvPr/>
          </p:nvSpPr>
          <p:spPr>
            <a:xfrm>
              <a:off x="2717888" y="525919"/>
              <a:ext cx="2372665" cy="1819197"/>
            </a:xfrm>
            <a:prstGeom prst="rect">
              <a:avLst/>
            </a:prstGeom>
            <a:solidFill>
              <a:schemeClr val="lt2">
                <a:alpha val="89411"/>
              </a:schemeClr>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12" name="Google Shape;1112;p116"/>
            <p:cNvSpPr txBox="1"/>
            <p:nvPr/>
          </p:nvSpPr>
          <p:spPr>
            <a:xfrm>
              <a:off x="2717888" y="525919"/>
              <a:ext cx="2372665" cy="1819197"/>
            </a:xfrm>
            <a:prstGeom prst="rect">
              <a:avLst/>
            </a:prstGeom>
            <a:noFill/>
            <a:ln>
              <a:noFill/>
            </a:ln>
          </p:spPr>
          <p:txBody>
            <a:bodyPr spcFirstLastPara="1" wrap="square" lIns="64000" tIns="64000" rIns="85325" bIns="96000" anchor="t" anchorCtr="0">
              <a:noAutofit/>
            </a:bodyPr>
            <a:lstStyle/>
            <a:p>
              <a:pPr marL="114300" marR="0" lvl="1" indent="-114300" algn="l" defTabSz="914400" rtl="0" eaLnBrk="1" fontAlgn="auto" latinLnBrk="0" hangingPunct="1">
                <a:lnSpc>
                  <a:spcPct val="110000"/>
                </a:lnSpc>
                <a:spcBef>
                  <a:spcPts val="0"/>
                </a:spcBef>
                <a:spcAft>
                  <a:spcPts val="0"/>
                </a:spcAft>
                <a:buClr>
                  <a:srgbClr val="000000"/>
                </a:buClr>
                <a:buSzPts val="1200"/>
                <a:buFont typeface="Arial"/>
                <a:buChar char="•"/>
                <a:tabLst/>
                <a:defRPr/>
              </a:pPr>
              <a:r>
                <a:rPr kumimoji="0" lang="en-US" sz="1200" b="0" i="0" u="none" strike="noStrike" kern="0" cap="none" spc="0" normalizeH="0" baseline="0" noProof="0" dirty="0">
                  <a:ln>
                    <a:noFill/>
                  </a:ln>
                  <a:effectLst/>
                  <a:uLnTx/>
                  <a:uFillTx/>
                  <a:latin typeface="Josefin Sans"/>
                  <a:ea typeface="Josefin Sans"/>
                  <a:cs typeface="Josefin Sans"/>
                  <a:sym typeface="Josefin Sans"/>
                </a:rPr>
                <a:t>Rapise generates optimized JavaScript and RVL (Rapise Visual Language) code based on user input, significantly reducing manual scripting efforts. The AI adapts generated code to objects and repositories within the testing framework.</a:t>
              </a:r>
              <a:endParaRPr kumimoji="0" sz="1400" b="0" i="0" u="none" strike="noStrike" kern="0" cap="none" spc="0" normalizeH="0" baseline="0" noProof="0" dirty="0">
                <a:ln>
                  <a:noFill/>
                </a:ln>
                <a:effectLst/>
                <a:uLnTx/>
                <a:uFillTx/>
                <a:latin typeface="Arial"/>
                <a:ea typeface="Arial"/>
                <a:cs typeface="Arial"/>
                <a:sym typeface="Arial"/>
              </a:endParaRPr>
            </a:p>
          </p:txBody>
        </p:sp>
        <p:sp>
          <p:nvSpPr>
            <p:cNvPr id="1113" name="Google Shape;1113;p116"/>
            <p:cNvSpPr/>
            <p:nvPr/>
          </p:nvSpPr>
          <p:spPr>
            <a:xfrm>
              <a:off x="5422726" y="0"/>
              <a:ext cx="2372665" cy="525919"/>
            </a:xfrm>
            <a:prstGeom prst="rect">
              <a:avLst/>
            </a:prstGeom>
            <a:solidFill>
              <a:srgbClr val="8B4789"/>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14" name="Google Shape;1114;p116"/>
            <p:cNvSpPr txBox="1"/>
            <p:nvPr/>
          </p:nvSpPr>
          <p:spPr>
            <a:xfrm>
              <a:off x="5422726" y="0"/>
              <a:ext cx="2372665" cy="525919"/>
            </a:xfrm>
            <a:prstGeom prst="rect">
              <a:avLst/>
            </a:prstGeom>
            <a:noFill/>
            <a:ln>
              <a:noFill/>
            </a:ln>
          </p:spPr>
          <p:txBody>
            <a:bodyPr spcFirstLastPara="1" wrap="square" lIns="92450" tIns="52825" rIns="92450" bIns="528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300"/>
                <a:buFont typeface="Arial"/>
                <a:buNone/>
                <a:tabLst/>
                <a:defRPr/>
              </a:pPr>
              <a:r>
                <a:rPr lang="en-US" sz="1300" b="1" kern="0" dirty="0">
                  <a:solidFill>
                    <a:srgbClr val="FFFFFF"/>
                  </a:solidFill>
                  <a:latin typeface="Poppins Medium"/>
                  <a:ea typeface="Poppins Medium"/>
                  <a:cs typeface="Poppins Medium"/>
                  <a:sym typeface="Poppins Medium"/>
                </a:rPr>
                <a:t>NO </a:t>
              </a:r>
              <a:r>
                <a:rPr kumimoji="0" lang="en-US" sz="1300" b="1" i="0" u="none" strike="noStrike" kern="0" cap="none" spc="0" normalizeH="0" baseline="0" noProof="0" dirty="0">
                  <a:ln>
                    <a:noFill/>
                  </a:ln>
                  <a:solidFill>
                    <a:srgbClr val="FFFFFF"/>
                  </a:solidFill>
                  <a:effectLst/>
                  <a:uLnTx/>
                  <a:uFillTx/>
                  <a:latin typeface="Poppins Medium"/>
                  <a:ea typeface="Poppins Medium"/>
                  <a:cs typeface="Poppins Medium"/>
                  <a:sym typeface="Poppins Medium"/>
                </a:rPr>
                <a:t>CODE TRANSLATION</a:t>
              </a:r>
              <a:endParaRPr kumimoji="0" sz="1300" b="0" i="0" u="none" strike="noStrike" kern="0" cap="none" spc="0" normalizeH="0" baseline="0" noProof="0" dirty="0">
                <a:ln>
                  <a:noFill/>
                </a:ln>
                <a:solidFill>
                  <a:srgbClr val="FFFFFF"/>
                </a:solidFill>
                <a:effectLst/>
                <a:uLnTx/>
                <a:uFillTx/>
                <a:latin typeface="Poppins Medium"/>
                <a:ea typeface="Poppins Medium"/>
                <a:cs typeface="Poppins Medium"/>
                <a:sym typeface="Poppins Medium"/>
              </a:endParaRPr>
            </a:p>
          </p:txBody>
        </p:sp>
        <p:sp>
          <p:nvSpPr>
            <p:cNvPr id="1115" name="Google Shape;1115;p116"/>
            <p:cNvSpPr/>
            <p:nvPr/>
          </p:nvSpPr>
          <p:spPr>
            <a:xfrm>
              <a:off x="5422726" y="525919"/>
              <a:ext cx="2372665" cy="1819197"/>
            </a:xfrm>
            <a:prstGeom prst="rect">
              <a:avLst/>
            </a:prstGeom>
            <a:solidFill>
              <a:schemeClr val="lt2">
                <a:alpha val="89411"/>
              </a:schemeClr>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16" name="Google Shape;1116;p116"/>
            <p:cNvSpPr txBox="1"/>
            <p:nvPr/>
          </p:nvSpPr>
          <p:spPr>
            <a:xfrm>
              <a:off x="5422726" y="525919"/>
              <a:ext cx="2372665" cy="1819197"/>
            </a:xfrm>
            <a:prstGeom prst="rect">
              <a:avLst/>
            </a:prstGeom>
            <a:noFill/>
            <a:ln>
              <a:noFill/>
            </a:ln>
          </p:spPr>
          <p:txBody>
            <a:bodyPr spcFirstLastPara="1" wrap="square" lIns="64000" tIns="64000" rIns="85325" bIns="96000" anchor="t" anchorCtr="0">
              <a:noAutofit/>
            </a:bodyPr>
            <a:lstStyle/>
            <a:p>
              <a:pPr marL="114300" marR="0" lvl="1" indent="-114300" algn="l" defTabSz="914400" rtl="0" eaLnBrk="1" fontAlgn="auto" latinLnBrk="0" hangingPunct="1">
                <a:lnSpc>
                  <a:spcPct val="110000"/>
                </a:lnSpc>
                <a:spcBef>
                  <a:spcPts val="0"/>
                </a:spcBef>
                <a:spcAft>
                  <a:spcPts val="0"/>
                </a:spcAft>
                <a:buClr>
                  <a:srgbClr val="000000"/>
                </a:buClr>
                <a:buSzPts val="1200"/>
                <a:buFont typeface="Arial"/>
                <a:buChar char="•"/>
                <a:tabLst/>
                <a:defRPr/>
              </a:pPr>
              <a:r>
                <a:rPr kumimoji="0" lang="en-US" sz="1200" b="0" i="0" u="none" strike="noStrike" kern="0" cap="none" spc="0" normalizeH="0" baseline="0" noProof="0" dirty="0">
                  <a:ln>
                    <a:noFill/>
                  </a:ln>
                  <a:effectLst/>
                  <a:uLnTx/>
                  <a:uFillTx/>
                  <a:latin typeface="Josefin Sans"/>
                  <a:ea typeface="Josefin Sans"/>
                  <a:cs typeface="Josefin Sans"/>
                  <a:sym typeface="Josefin Sans"/>
                </a:rPr>
                <a:t>Using the AI Command feature, testers can provide high-level, human-readable instructions in plain English, which Rapise translates into executable JavaScript commands, enabling seamless automation for non-technical users.</a:t>
              </a:r>
              <a:endParaRPr kumimoji="0" sz="1400" b="0" i="0" u="none" strike="noStrike" kern="0" cap="none" spc="0" normalizeH="0" baseline="0" noProof="0" dirty="0">
                <a:ln>
                  <a:noFill/>
                </a:ln>
                <a:effectLst/>
                <a:uLnTx/>
                <a:uFillTx/>
                <a:latin typeface="Arial"/>
                <a:ea typeface="Arial"/>
                <a:cs typeface="Arial"/>
                <a:sym typeface="Arial"/>
              </a:endParaRPr>
            </a:p>
          </p:txBody>
        </p:sp>
        <p:sp>
          <p:nvSpPr>
            <p:cNvPr id="1117" name="Google Shape;1117;p116"/>
            <p:cNvSpPr/>
            <p:nvPr/>
          </p:nvSpPr>
          <p:spPr>
            <a:xfrm>
              <a:off x="8127565" y="-24008"/>
              <a:ext cx="2374984" cy="527150"/>
            </a:xfrm>
            <a:prstGeom prst="rect">
              <a:avLst/>
            </a:prstGeom>
            <a:solidFill>
              <a:srgbClr val="8B4789"/>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18" name="Google Shape;1118;p116"/>
            <p:cNvSpPr txBox="1"/>
            <p:nvPr/>
          </p:nvSpPr>
          <p:spPr>
            <a:xfrm>
              <a:off x="8127565" y="-24008"/>
              <a:ext cx="2374984" cy="527150"/>
            </a:xfrm>
            <a:prstGeom prst="rect">
              <a:avLst/>
            </a:prstGeom>
            <a:noFill/>
            <a:ln>
              <a:noFill/>
            </a:ln>
          </p:spPr>
          <p:txBody>
            <a:bodyPr spcFirstLastPara="1" wrap="square" lIns="92450" tIns="52825" rIns="92450" bIns="528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FFFFFF"/>
                  </a:solidFill>
                  <a:effectLst/>
                  <a:uLnTx/>
                  <a:uFillTx/>
                  <a:latin typeface="Poppins Medium"/>
                  <a:ea typeface="Poppins Medium"/>
                  <a:cs typeface="Poppins Medium"/>
                  <a:sym typeface="Poppins Medium"/>
                </a:rPr>
                <a:t>SCENARIO-BASED TEST GENERATION</a:t>
              </a:r>
              <a:endParaRPr kumimoji="0" sz="1300" b="0" i="0" u="none" strike="noStrike" kern="0" cap="none" spc="0" normalizeH="0" baseline="0" noProof="0">
                <a:ln>
                  <a:noFill/>
                </a:ln>
                <a:solidFill>
                  <a:srgbClr val="FFFFFF"/>
                </a:solidFill>
                <a:effectLst/>
                <a:uLnTx/>
                <a:uFillTx/>
                <a:latin typeface="Poppins Medium"/>
                <a:ea typeface="Poppins Medium"/>
                <a:cs typeface="Poppins Medium"/>
                <a:sym typeface="Poppins Medium"/>
              </a:endParaRPr>
            </a:p>
          </p:txBody>
        </p:sp>
        <p:sp>
          <p:nvSpPr>
            <p:cNvPr id="1119" name="Google Shape;1119;p116"/>
            <p:cNvSpPr/>
            <p:nvPr/>
          </p:nvSpPr>
          <p:spPr>
            <a:xfrm>
              <a:off x="8127565" y="502525"/>
              <a:ext cx="2374984" cy="1866600"/>
            </a:xfrm>
            <a:prstGeom prst="rect">
              <a:avLst/>
            </a:prstGeom>
            <a:solidFill>
              <a:schemeClr val="lt2">
                <a:alpha val="89411"/>
              </a:schemeClr>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20" name="Google Shape;1120;p116"/>
            <p:cNvSpPr txBox="1"/>
            <p:nvPr/>
          </p:nvSpPr>
          <p:spPr>
            <a:xfrm>
              <a:off x="8127565" y="502525"/>
              <a:ext cx="2374984" cy="1866600"/>
            </a:xfrm>
            <a:prstGeom prst="rect">
              <a:avLst/>
            </a:prstGeom>
            <a:noFill/>
            <a:ln>
              <a:noFill/>
            </a:ln>
          </p:spPr>
          <p:txBody>
            <a:bodyPr spcFirstLastPara="1" wrap="square" lIns="64000" tIns="64000" rIns="85325" bIns="96000" anchor="t" anchorCtr="0">
              <a:noAutofit/>
            </a:bodyPr>
            <a:lstStyle/>
            <a:p>
              <a:pPr marL="114300" marR="0" lvl="1" indent="-114300" algn="l" defTabSz="914400" rtl="0" eaLnBrk="1" fontAlgn="auto" latinLnBrk="0" hangingPunct="1">
                <a:lnSpc>
                  <a:spcPct val="110000"/>
                </a:lnSpc>
                <a:spcBef>
                  <a:spcPts val="0"/>
                </a:spcBef>
                <a:spcAft>
                  <a:spcPts val="0"/>
                </a:spcAft>
                <a:buClr>
                  <a:srgbClr val="000000"/>
                </a:buClr>
                <a:buSzPts val="1200"/>
                <a:buFont typeface="Arial"/>
                <a:buChar char="•"/>
                <a:tabLst/>
                <a:defRPr/>
              </a:pPr>
              <a:r>
                <a:rPr kumimoji="0" lang="en-US" sz="1200" b="0" i="0" u="none" strike="noStrike" kern="0" cap="none" spc="0" normalizeH="0" baseline="0" noProof="0" dirty="0">
                  <a:ln>
                    <a:noFill/>
                  </a:ln>
                  <a:effectLst/>
                  <a:uLnTx/>
                  <a:uFillTx/>
                  <a:latin typeface="Josefin Sans"/>
                  <a:ea typeface="Josefin Sans"/>
                  <a:cs typeface="Josefin Sans"/>
                  <a:sym typeface="Josefin Sans"/>
                </a:rPr>
                <a:t>Using AI, Rapise can generate test scenarios from text prompts or images, automatically creating sequences of test commands tailored to high-level requirements.</a:t>
              </a:r>
              <a:endParaRPr kumimoji="0" sz="1400" b="0" i="0" u="none" strike="noStrike" kern="0" cap="none" spc="0" normalizeH="0" baseline="0" noProof="0" dirty="0">
                <a:ln>
                  <a:noFill/>
                </a:ln>
                <a:effectLst/>
                <a:uLnTx/>
                <a:uFillTx/>
                <a:latin typeface="Arial"/>
                <a:ea typeface="Arial"/>
                <a:cs typeface="Arial"/>
                <a:sym typeface="Arial"/>
              </a:endParaRPr>
            </a:p>
          </p:txBody>
        </p:sp>
      </p:grpSp>
      <p:pic>
        <p:nvPicPr>
          <p:cNvPr id="1121" name="Google Shape;1121;p116"/>
          <p:cNvPicPr preferRelativeResize="0"/>
          <p:nvPr/>
        </p:nvPicPr>
        <p:blipFill rotWithShape="1">
          <a:blip r:embed="rId3">
            <a:alphaModFix/>
          </a:blip>
          <a:srcRect/>
          <a:stretch/>
        </p:blipFill>
        <p:spPr>
          <a:xfrm>
            <a:off x="10744561" y="454391"/>
            <a:ext cx="618764" cy="603027"/>
          </a:xfrm>
          <a:prstGeom prst="rect">
            <a:avLst/>
          </a:prstGeom>
          <a:noFill/>
          <a:ln>
            <a:noFill/>
          </a:ln>
          <a:effectLst>
            <a:outerShdw blurRad="63500" sx="102000" sy="102000" algn="ctr" rotWithShape="0">
              <a:srgbClr val="000000">
                <a:alpha val="40000"/>
              </a:srgbClr>
            </a:outerShdw>
          </a:effectLst>
        </p:spPr>
      </p:pic>
    </p:spTree>
  </p:cSld>
  <p:clrMapOvr>
    <a:masterClrMapping/>
  </p:clrMapOvr>
</p:sld>
</file>

<file path=ppt/theme/theme1.xml><?xml version="1.0" encoding="utf-8"?>
<a:theme xmlns:a="http://schemas.openxmlformats.org/drawingml/2006/main" name="Inflectra content">
  <a:themeElements>
    <a:clrScheme name="Custom 3">
      <a:dk1>
        <a:srgbClr val="073642"/>
      </a:dk1>
      <a:lt1>
        <a:srgbClr val="FDCB26"/>
      </a:lt1>
      <a:dk2>
        <a:srgbClr val="073642"/>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lectra Powerpoint Template-Wide.potx" id="{C60C6943-42C1-4A19-9661-13C4386DFE4D}" vid="{069FC592-E20D-44F7-BA8A-96969F8231E4}"/>
    </a:ext>
  </a:extLst>
</a:theme>
</file>

<file path=ppt/theme/theme2.xml><?xml version="1.0" encoding="utf-8"?>
<a:theme xmlns:a="http://schemas.openxmlformats.org/drawingml/2006/main" name="Inflectra titles">
  <a:themeElements>
    <a:clrScheme name="Inflectra Colors">
      <a:dk1>
        <a:srgbClr val="073642"/>
      </a:dk1>
      <a:lt1>
        <a:srgbClr val="FDCB26"/>
      </a:lt1>
      <a:dk2>
        <a:srgbClr val="586E75"/>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lectra Powerpoint Template-Wide.potx" id="{C60C6943-42C1-4A19-9661-13C4386DFE4D}" vid="{EB6E1207-8B08-4C7E-98F5-7D295CC25803}"/>
    </a:ext>
  </a:extLst>
</a:theme>
</file>

<file path=ppt/theme/theme3.xml><?xml version="1.0" encoding="utf-8"?>
<a:theme xmlns:a="http://schemas.openxmlformats.org/drawingml/2006/main" name="2_Inflectra titles">
  <a:themeElements>
    <a:clrScheme name="2025 Rebrand">
      <a:dk1>
        <a:srgbClr val="001F2E"/>
      </a:dk1>
      <a:lt1>
        <a:srgbClr val="FCCB26"/>
      </a:lt1>
      <a:dk2>
        <a:srgbClr val="003F5B"/>
      </a:dk2>
      <a:lt2>
        <a:srgbClr val="FFFFFF"/>
      </a:lt2>
      <a:accent1>
        <a:srgbClr val="365381"/>
      </a:accent1>
      <a:accent2>
        <a:srgbClr val="89508E"/>
      </a:accent2>
      <a:accent3>
        <a:srgbClr val="FF6261"/>
      </a:accent3>
      <a:accent4>
        <a:srgbClr val="FE8430"/>
      </a:accent4>
      <a:accent5>
        <a:srgbClr val="FEA601"/>
      </a:accent5>
      <a:accent6>
        <a:srgbClr val="FFD380"/>
      </a:accent6>
      <a:hlink>
        <a:srgbClr val="1B2E4F"/>
      </a:hlink>
      <a:folHlink>
        <a:srgbClr val="BC50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Inflectra titles">
  <a:themeElements>
    <a:clrScheme name="2025 Rebrand">
      <a:dk1>
        <a:srgbClr val="001F2E"/>
      </a:dk1>
      <a:lt1>
        <a:srgbClr val="FCCB26"/>
      </a:lt1>
      <a:dk2>
        <a:srgbClr val="003F5B"/>
      </a:dk2>
      <a:lt2>
        <a:srgbClr val="FFFFFF"/>
      </a:lt2>
      <a:accent1>
        <a:srgbClr val="365381"/>
      </a:accent1>
      <a:accent2>
        <a:srgbClr val="89508E"/>
      </a:accent2>
      <a:accent3>
        <a:srgbClr val="FF6261"/>
      </a:accent3>
      <a:accent4>
        <a:srgbClr val="FE8430"/>
      </a:accent4>
      <a:accent5>
        <a:srgbClr val="FEA601"/>
      </a:accent5>
      <a:accent6>
        <a:srgbClr val="FFD380"/>
      </a:accent6>
      <a:hlink>
        <a:srgbClr val="1B2E4F"/>
      </a:hlink>
      <a:folHlink>
        <a:srgbClr val="BC50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Inflectra titles">
  <a:themeElements>
    <a:clrScheme name="2025 Rebrand">
      <a:dk1>
        <a:srgbClr val="001F2E"/>
      </a:dk1>
      <a:lt1>
        <a:srgbClr val="FCCB26"/>
      </a:lt1>
      <a:dk2>
        <a:srgbClr val="003F5B"/>
      </a:dk2>
      <a:lt2>
        <a:srgbClr val="FFFFFF"/>
      </a:lt2>
      <a:accent1>
        <a:srgbClr val="365381"/>
      </a:accent1>
      <a:accent2>
        <a:srgbClr val="89508E"/>
      </a:accent2>
      <a:accent3>
        <a:srgbClr val="FF6261"/>
      </a:accent3>
      <a:accent4>
        <a:srgbClr val="FE8430"/>
      </a:accent4>
      <a:accent5>
        <a:srgbClr val="FEA601"/>
      </a:accent5>
      <a:accent6>
        <a:srgbClr val="FFD380"/>
      </a:accent6>
      <a:hlink>
        <a:srgbClr val="1B2E4F"/>
      </a:hlink>
      <a:folHlink>
        <a:srgbClr val="BC50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Inflectra titles">
  <a:themeElements>
    <a:clrScheme name="2025 Rebrand">
      <a:dk1>
        <a:srgbClr val="001F2E"/>
      </a:dk1>
      <a:lt1>
        <a:srgbClr val="FCCB26"/>
      </a:lt1>
      <a:dk2>
        <a:srgbClr val="003F5B"/>
      </a:dk2>
      <a:lt2>
        <a:srgbClr val="FFFFFF"/>
      </a:lt2>
      <a:accent1>
        <a:srgbClr val="365381"/>
      </a:accent1>
      <a:accent2>
        <a:srgbClr val="89508E"/>
      </a:accent2>
      <a:accent3>
        <a:srgbClr val="FF6261"/>
      </a:accent3>
      <a:accent4>
        <a:srgbClr val="FE8430"/>
      </a:accent4>
      <a:accent5>
        <a:srgbClr val="FEA601"/>
      </a:accent5>
      <a:accent6>
        <a:srgbClr val="FFD380"/>
      </a:accent6>
      <a:hlink>
        <a:srgbClr val="1B2E4F"/>
      </a:hlink>
      <a:folHlink>
        <a:srgbClr val="BC50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Inflectra Powerpoint Template-Wide</Template>
  <TotalTime>6989</TotalTime>
  <Words>2722</Words>
  <Application>Microsoft Office PowerPoint</Application>
  <PresentationFormat>Widescreen</PresentationFormat>
  <Paragraphs>412</Paragraphs>
  <Slides>46</Slides>
  <Notes>17</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46</vt:i4>
      </vt:variant>
    </vt:vector>
  </HeadingPairs>
  <TitlesOfParts>
    <vt:vector size="59" baseType="lpstr">
      <vt:lpstr>Arial</vt:lpstr>
      <vt:lpstr>Josefin Sans</vt:lpstr>
      <vt:lpstr>Poppins Medium</vt:lpstr>
      <vt:lpstr>Calibri</vt:lpstr>
      <vt:lpstr>Kanit</vt:lpstr>
      <vt:lpstr>Wingdings</vt:lpstr>
      <vt:lpstr>Noto Sans Symbols</vt:lpstr>
      <vt:lpstr>Inflectra content</vt:lpstr>
      <vt:lpstr>Inflectra titles</vt:lpstr>
      <vt:lpstr>2_Inflectra titles</vt:lpstr>
      <vt:lpstr>1_Inflectra titles</vt:lpstr>
      <vt:lpstr>4_Inflectra titles</vt:lpstr>
      <vt:lpstr>5_Inflectra titles</vt:lpstr>
      <vt:lpstr>Codeless AI-Driven Test Automation for Web, Mobile, Desktop, APIs and ERPs</vt:lpstr>
      <vt:lpstr>Why Inflectra?</vt:lpstr>
      <vt:lpstr>When Failure Isn’t An Option. We Help You Deliver. And Prove It. </vt:lpstr>
      <vt:lpstr>With Inflectra, Deliver Measurable Quality Fast! Only 16% of software development projects are completed on time and within budget.</vt:lpstr>
      <vt:lpstr>The Inflectra® Platform</vt:lpstr>
      <vt:lpstr>Why Rapise?</vt:lpstr>
      <vt:lpstr>Rapise® - Codeless Test Automation</vt:lpstr>
      <vt:lpstr>Rapise®: Personas</vt:lpstr>
      <vt:lpstr>Rapise®: User Benefits</vt:lpstr>
      <vt:lpstr>Rapise + SpiraTest: Better Together</vt:lpstr>
      <vt:lpstr>Customer Onboarding &amp; Self-Guided Enablement</vt:lpstr>
      <vt:lpstr>Technical Support &amp; Customer Success</vt:lpstr>
      <vt:lpstr>Security &amp; Compliance</vt:lpstr>
      <vt:lpstr>Compliance with International Standards</vt:lpstr>
      <vt:lpstr>Representative Customers</vt:lpstr>
      <vt:lpstr>Global Partnership Ecosystem</vt:lpstr>
      <vt:lpstr>Customer Testimonials</vt:lpstr>
      <vt:lpstr>Awards and Recognition*</vt:lpstr>
      <vt:lpstr>Feature Overview</vt:lpstr>
      <vt:lpstr>Codeless Test Automation</vt:lpstr>
      <vt:lpstr>Handles Your Testing Needs In One Tool</vt:lpstr>
      <vt:lpstr>Integrated AI Assistant for Test Writing</vt:lpstr>
      <vt:lpstr>Write Tests in Natural Language</vt:lpstr>
      <vt:lpstr>Self-Healing Tests Using SmartActions™</vt:lpstr>
      <vt:lpstr>Autonomous Testing with AI Robot</vt:lpstr>
      <vt:lpstr>Autonomous Verification with AI Tester</vt:lpstr>
      <vt:lpstr>Distributed Test Scheduling &amp; Execution</vt:lpstr>
      <vt:lpstr>Automated Recording &amp; Verification</vt:lpstr>
      <vt:lpstr>Extensible with Code (when needed!)</vt:lpstr>
      <vt:lpstr>Scalable Test Frameworks</vt:lpstr>
      <vt:lpstr>Easy Test Refactoring &amp; Updates</vt:lpstr>
      <vt:lpstr>Support for Integrated UI and API Testing</vt:lpstr>
      <vt:lpstr>Integration with Test Management</vt:lpstr>
      <vt:lpstr>Deploy into CI/CD Pipelines Cross-Platform</vt:lpstr>
      <vt:lpstr>Powerful Reporting with SpiraTest®</vt:lpstr>
      <vt:lpstr>Platforms Supported</vt:lpstr>
      <vt:lpstr>Web Applications</vt:lpstr>
      <vt:lpstr>Mobile Apps</vt:lpstr>
      <vt:lpstr>Desktop Applications</vt:lpstr>
      <vt:lpstr>Web Services &amp; APIs</vt:lpstr>
      <vt:lpstr>Enterprise Applications</vt:lpstr>
      <vt:lpstr>Terminal (Mainframe) Applications</vt:lpstr>
      <vt:lpstr>Case Studies</vt:lpstr>
      <vt:lpstr>Philippine Land Registry (Government)</vt:lpstr>
      <vt:lpstr>80% Improvement of Test Coverage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Sandman</dc:creator>
  <cp:lastModifiedBy>Adam Sandman</cp:lastModifiedBy>
  <cp:revision>265</cp:revision>
  <cp:lastPrinted>2017-03-07T16:58:37Z</cp:lastPrinted>
  <dcterms:created xsi:type="dcterms:W3CDTF">2018-04-12T05:30:22Z</dcterms:created>
  <dcterms:modified xsi:type="dcterms:W3CDTF">2026-04-03T12:52:35Z</dcterms:modified>
</cp:coreProperties>
</file>