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2" r:id="rId1"/>
  </p:sldMasterIdLst>
  <p:notesMasterIdLst>
    <p:notesMasterId r:id="rId21"/>
  </p:notesMasterIdLst>
  <p:sldIdLst>
    <p:sldId id="259" r:id="rId2"/>
    <p:sldId id="262" r:id="rId3"/>
    <p:sldId id="261" r:id="rId4"/>
    <p:sldId id="264" r:id="rId5"/>
    <p:sldId id="275" r:id="rId6"/>
    <p:sldId id="276" r:id="rId7"/>
    <p:sldId id="277" r:id="rId8"/>
    <p:sldId id="278" r:id="rId9"/>
    <p:sldId id="279" r:id="rId10"/>
    <p:sldId id="268" r:id="rId11"/>
    <p:sldId id="270" r:id="rId12"/>
    <p:sldId id="265" r:id="rId13"/>
    <p:sldId id="271" r:id="rId14"/>
    <p:sldId id="272" r:id="rId15"/>
    <p:sldId id="274" r:id="rId16"/>
    <p:sldId id="273" r:id="rId17"/>
    <p:sldId id="266" r:id="rId18"/>
    <p:sldId id="269" r:id="rId19"/>
    <p:sldId id="26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Josefin Sans" pitchFamily="2" charset="0"/>
      <p:regular r:id="rId26"/>
      <p:bold r:id="rId27"/>
      <p:italic r:id="rId28"/>
      <p:boldItalic r:id="rId29"/>
    </p:embeddedFont>
    <p:embeddedFont>
      <p:font typeface="Kanit" panose="020B060402020202020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FF"/>
    <a:srgbClr val="FDCB26"/>
    <a:srgbClr val="586E75"/>
    <a:srgbClr val="93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4" autoAdjust="0"/>
    <p:restoredTop sz="96357" autoAdjust="0"/>
  </p:normalViewPr>
  <p:slideViewPr>
    <p:cSldViewPr snapToGrid="0">
      <p:cViewPr varScale="1">
        <p:scale>
          <a:sx n="87" d="100"/>
          <a:sy n="87" d="100"/>
        </p:scale>
        <p:origin x="54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43F34-728B-435D-AD9F-01B65BE87EAD}" type="doc">
      <dgm:prSet loTypeId="urn:microsoft.com/office/officeart/2008/layout/AlternatingHexagons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34FB354-478D-4AF0-8AEE-4EA709555F99}">
      <dgm:prSet phldrT="[Text]"/>
      <dgm:spPr/>
      <dgm:t>
        <a:bodyPr/>
        <a:lstStyle/>
        <a:p>
          <a:r>
            <a:rPr lang="en-US" dirty="0"/>
            <a:t>Save time</a:t>
          </a:r>
        </a:p>
      </dgm:t>
    </dgm:pt>
    <dgm:pt modelId="{029604E8-572A-4978-B030-13D4D244BCF6}" type="parTrans" cxnId="{7DCD4D5D-B17A-47AA-8E93-7DE4ADFF0E1C}">
      <dgm:prSet/>
      <dgm:spPr/>
      <dgm:t>
        <a:bodyPr/>
        <a:lstStyle/>
        <a:p>
          <a:endParaRPr lang="en-US"/>
        </a:p>
      </dgm:t>
    </dgm:pt>
    <dgm:pt modelId="{2FFD5A57-E35A-418C-BD9C-606029C3C47F}" type="sibTrans" cxnId="{7DCD4D5D-B17A-47AA-8E93-7DE4ADFF0E1C}">
      <dgm:prSet/>
      <dgm:spPr/>
      <dgm:t>
        <a:bodyPr/>
        <a:lstStyle/>
        <a:p>
          <a:r>
            <a:rPr lang="en-US" dirty="0"/>
            <a:t>Repetitive</a:t>
          </a:r>
          <a:br>
            <a:rPr lang="en-US" dirty="0"/>
          </a:br>
          <a:r>
            <a:rPr lang="en-US" dirty="0"/>
            <a:t>tasks</a:t>
          </a:r>
        </a:p>
      </dgm:t>
    </dgm:pt>
    <dgm:pt modelId="{58A35BD3-B232-403D-B374-44A7F53F29F5}">
      <dgm:prSet phldrT="[Text]"/>
      <dgm:spPr/>
      <dgm:t>
        <a:bodyPr/>
        <a:lstStyle/>
        <a:p>
          <a:r>
            <a:rPr lang="en-US" dirty="0"/>
            <a:t>24/7</a:t>
          </a:r>
        </a:p>
      </dgm:t>
    </dgm:pt>
    <dgm:pt modelId="{E63FC602-492D-415B-BF7B-59C289AFE279}" type="parTrans" cxnId="{4D298948-1F02-48CD-A0C1-ABC31A98785D}">
      <dgm:prSet/>
      <dgm:spPr/>
      <dgm:t>
        <a:bodyPr/>
        <a:lstStyle/>
        <a:p>
          <a:endParaRPr lang="en-US"/>
        </a:p>
      </dgm:t>
    </dgm:pt>
    <dgm:pt modelId="{FBBFD400-D64B-4F89-A37E-B3C959D21567}" type="sibTrans" cxnId="{4D298948-1F02-48CD-A0C1-ABC31A98785D}">
      <dgm:prSet custT="1"/>
      <dgm:spPr/>
      <dgm:t>
        <a:bodyPr/>
        <a:lstStyle/>
        <a:p>
          <a:r>
            <a:rPr lang="en-US" sz="1700" kern="1200">
              <a:latin typeface="Kanit"/>
              <a:ea typeface="+mn-ea"/>
              <a:cs typeface="+mn-cs"/>
            </a:rPr>
            <a:t>Save</a:t>
          </a:r>
          <a:r>
            <a:rPr lang="en-US" sz="2300" kern="1200"/>
            <a:t> </a:t>
          </a:r>
          <a:r>
            <a:rPr lang="en-US" sz="1700" kern="1200">
              <a:latin typeface="Kanit"/>
              <a:ea typeface="+mn-ea"/>
              <a:cs typeface="+mn-cs"/>
            </a:rPr>
            <a:t>budget</a:t>
          </a:r>
          <a:endParaRPr lang="en-US" sz="1700" kern="1200" dirty="0">
            <a:latin typeface="Kanit"/>
            <a:ea typeface="+mn-ea"/>
            <a:cs typeface="+mn-cs"/>
          </a:endParaRPr>
        </a:p>
      </dgm:t>
    </dgm:pt>
    <dgm:pt modelId="{4E2944A4-C564-45B1-A44F-9E0EE2185EFF}">
      <dgm:prSet phldrT="[Text]"/>
      <dgm:spPr/>
      <dgm:t>
        <a:bodyPr/>
        <a:lstStyle/>
        <a:p>
          <a:r>
            <a:rPr lang="en-US" dirty="0"/>
            <a:t>Work autonomously</a:t>
          </a:r>
        </a:p>
      </dgm:t>
    </dgm:pt>
    <dgm:pt modelId="{B81DA32B-C49F-48FF-AEEE-D13665D4A2F6}" type="parTrans" cxnId="{901DF5EA-6A28-46F1-A038-80681F586FBA}">
      <dgm:prSet/>
      <dgm:spPr/>
      <dgm:t>
        <a:bodyPr/>
        <a:lstStyle/>
        <a:p>
          <a:endParaRPr lang="en-US"/>
        </a:p>
      </dgm:t>
    </dgm:pt>
    <dgm:pt modelId="{B4C96938-787C-464A-872A-756B6710FE94}" type="sibTrans" cxnId="{901DF5EA-6A28-46F1-A038-80681F586FBA}">
      <dgm:prSet/>
      <dgm:spPr/>
      <dgm:t>
        <a:bodyPr/>
        <a:lstStyle/>
        <a:p>
          <a:endParaRPr lang="en-US"/>
        </a:p>
      </dgm:t>
    </dgm:pt>
    <dgm:pt modelId="{FA2A7359-3693-401D-A118-F8C7BFAC0EB7}">
      <dgm:prSet phldrT="[Text]"/>
      <dgm:spPr/>
      <dgm:t>
        <a:bodyPr/>
        <a:lstStyle/>
        <a:p>
          <a:r>
            <a:rPr lang="en-US" dirty="0"/>
            <a:t>Analyze</a:t>
          </a:r>
          <a:br>
            <a:rPr lang="en-US" dirty="0"/>
          </a:br>
          <a:r>
            <a:rPr lang="en-US" dirty="0"/>
            <a:t>Process</a:t>
          </a:r>
        </a:p>
      </dgm:t>
    </dgm:pt>
    <dgm:pt modelId="{9F0975A8-EB33-4A38-AAE8-B5A1926FD6F5}" type="parTrans" cxnId="{722B5C49-4675-40E8-B0C2-65BE5FF04FBA}">
      <dgm:prSet/>
      <dgm:spPr/>
      <dgm:t>
        <a:bodyPr/>
        <a:lstStyle/>
        <a:p>
          <a:endParaRPr lang="en-US"/>
        </a:p>
      </dgm:t>
    </dgm:pt>
    <dgm:pt modelId="{6A498B28-F5B6-4C38-A9B6-D2EDB89644B8}" type="sibTrans" cxnId="{722B5C49-4675-40E8-B0C2-65BE5FF04FBA}">
      <dgm:prSet/>
      <dgm:spPr/>
      <dgm:t>
        <a:bodyPr/>
        <a:lstStyle/>
        <a:p>
          <a:r>
            <a:rPr lang="en-US" dirty="0"/>
            <a:t>Integrate legacy systems</a:t>
          </a:r>
        </a:p>
      </dgm:t>
    </dgm:pt>
    <dgm:pt modelId="{F8A45E1E-EDEC-4E9C-834B-F04BBA02AE19}">
      <dgm:prSet phldrT="[Text]"/>
      <dgm:spPr/>
      <dgm:t>
        <a:bodyPr/>
        <a:lstStyle/>
        <a:p>
          <a:r>
            <a:rPr lang="en-US" dirty="0"/>
            <a:t>large volumes of data</a:t>
          </a:r>
        </a:p>
      </dgm:t>
    </dgm:pt>
    <dgm:pt modelId="{00BA3CE6-7EE1-458A-ADF5-9CB9B3BBFF91}" type="parTrans" cxnId="{6678DC74-DEB0-49C3-B9B5-4DCE4CA1D044}">
      <dgm:prSet/>
      <dgm:spPr/>
      <dgm:t>
        <a:bodyPr/>
        <a:lstStyle/>
        <a:p>
          <a:endParaRPr lang="en-US"/>
        </a:p>
      </dgm:t>
    </dgm:pt>
    <dgm:pt modelId="{E92D2078-3D63-42E5-9BD2-F5627C680E4F}" type="sibTrans" cxnId="{6678DC74-DEB0-49C3-B9B5-4DCE4CA1D044}">
      <dgm:prSet/>
      <dgm:spPr/>
      <dgm:t>
        <a:bodyPr/>
        <a:lstStyle/>
        <a:p>
          <a:endParaRPr lang="en-US"/>
        </a:p>
      </dgm:t>
    </dgm:pt>
    <dgm:pt modelId="{5DC2F6C7-DEFC-4143-8286-8FC49AF0BCAF}">
      <dgm:prSet phldrT="[Text]"/>
      <dgm:spPr/>
      <dgm:t>
        <a:bodyPr/>
        <a:lstStyle/>
        <a:p>
          <a:r>
            <a:rPr lang="en-US" dirty="0"/>
            <a:t>for employees</a:t>
          </a:r>
        </a:p>
      </dgm:t>
    </dgm:pt>
    <dgm:pt modelId="{45CA4E6D-15D2-4268-BCC2-A94334A7DE42}" type="sibTrans" cxnId="{CA9111A9-8317-4B3A-8404-A95B85FE94DB}">
      <dgm:prSet/>
      <dgm:spPr/>
      <dgm:t>
        <a:bodyPr/>
        <a:lstStyle/>
        <a:p>
          <a:endParaRPr lang="en-US"/>
        </a:p>
      </dgm:t>
    </dgm:pt>
    <dgm:pt modelId="{94DB56AF-3B47-47AB-BB66-0D5222EE00F1}" type="parTrans" cxnId="{CA9111A9-8317-4B3A-8404-A95B85FE94DB}">
      <dgm:prSet/>
      <dgm:spPr/>
      <dgm:t>
        <a:bodyPr/>
        <a:lstStyle/>
        <a:p>
          <a:endParaRPr lang="en-US"/>
        </a:p>
      </dgm:t>
    </dgm:pt>
    <dgm:pt modelId="{FC8DAE1C-6E4E-4EB7-9A00-BCCF45965375}" type="pres">
      <dgm:prSet presAssocID="{01C43F34-728B-435D-AD9F-01B65BE87EAD}" presName="Name0" presStyleCnt="0">
        <dgm:presLayoutVars>
          <dgm:chMax/>
          <dgm:chPref/>
          <dgm:dir/>
          <dgm:animLvl val="lvl"/>
        </dgm:presLayoutVars>
      </dgm:prSet>
      <dgm:spPr/>
    </dgm:pt>
    <dgm:pt modelId="{DD637DC6-47A1-4E2E-9626-013BFBF985BF}" type="pres">
      <dgm:prSet presAssocID="{A34FB354-478D-4AF0-8AEE-4EA709555F99}" presName="composite" presStyleCnt="0"/>
      <dgm:spPr/>
    </dgm:pt>
    <dgm:pt modelId="{8FC8632E-3C6A-4BCC-B837-2E6060ED2F47}" type="pres">
      <dgm:prSet presAssocID="{A34FB354-478D-4AF0-8AEE-4EA709555F9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6990B10F-FABB-484C-8F03-C25CFDCA3AB9}" type="pres">
      <dgm:prSet presAssocID="{A34FB354-478D-4AF0-8AEE-4EA709555F9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ADE061F-C635-4091-AB44-1D86462E471C}" type="pres">
      <dgm:prSet presAssocID="{A34FB354-478D-4AF0-8AEE-4EA709555F99}" presName="BalanceSpacing" presStyleCnt="0"/>
      <dgm:spPr/>
    </dgm:pt>
    <dgm:pt modelId="{0CA72DEE-D114-4B4F-9148-CCF0897DE2B9}" type="pres">
      <dgm:prSet presAssocID="{A34FB354-478D-4AF0-8AEE-4EA709555F99}" presName="BalanceSpacing1" presStyleCnt="0"/>
      <dgm:spPr/>
    </dgm:pt>
    <dgm:pt modelId="{B8A590D0-AE38-4B7C-BFCF-0B2EFF066E68}" type="pres">
      <dgm:prSet presAssocID="{2FFD5A57-E35A-418C-BD9C-606029C3C47F}" presName="Accent1Text" presStyleLbl="node1" presStyleIdx="1" presStyleCnt="6"/>
      <dgm:spPr/>
    </dgm:pt>
    <dgm:pt modelId="{11462BF8-1C8A-4055-8712-B9719228EDA8}" type="pres">
      <dgm:prSet presAssocID="{2FFD5A57-E35A-418C-BD9C-606029C3C47F}" presName="spaceBetweenRectangles" presStyleCnt="0"/>
      <dgm:spPr/>
    </dgm:pt>
    <dgm:pt modelId="{C8B351E8-8FBB-4D59-B515-ABD154882787}" type="pres">
      <dgm:prSet presAssocID="{58A35BD3-B232-403D-B374-44A7F53F29F5}" presName="composite" presStyleCnt="0"/>
      <dgm:spPr/>
    </dgm:pt>
    <dgm:pt modelId="{82511A3C-654E-46B5-862C-F74D87754E5A}" type="pres">
      <dgm:prSet presAssocID="{58A35BD3-B232-403D-B374-44A7F53F29F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D42F78D-773D-4B00-BB01-C6317E450A85}" type="pres">
      <dgm:prSet presAssocID="{58A35BD3-B232-403D-B374-44A7F53F29F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12F46D9-7CD1-48CA-9DC9-FE60ADDF8144}" type="pres">
      <dgm:prSet presAssocID="{58A35BD3-B232-403D-B374-44A7F53F29F5}" presName="BalanceSpacing" presStyleCnt="0"/>
      <dgm:spPr/>
    </dgm:pt>
    <dgm:pt modelId="{436201FE-1369-4616-AFAE-362B7EC28A30}" type="pres">
      <dgm:prSet presAssocID="{58A35BD3-B232-403D-B374-44A7F53F29F5}" presName="BalanceSpacing1" presStyleCnt="0"/>
      <dgm:spPr/>
    </dgm:pt>
    <dgm:pt modelId="{5722BBB7-7DDA-4A52-898F-5D43445A74A6}" type="pres">
      <dgm:prSet presAssocID="{FBBFD400-D64B-4F89-A37E-B3C959D21567}" presName="Accent1Text" presStyleLbl="node1" presStyleIdx="3" presStyleCnt="6"/>
      <dgm:spPr/>
    </dgm:pt>
    <dgm:pt modelId="{381A6AF6-53C3-443A-BAF3-62A23BA84848}" type="pres">
      <dgm:prSet presAssocID="{FBBFD400-D64B-4F89-A37E-B3C959D21567}" presName="spaceBetweenRectangles" presStyleCnt="0"/>
      <dgm:spPr/>
    </dgm:pt>
    <dgm:pt modelId="{1568CD7A-22D1-4D82-8C98-09CFEC73C800}" type="pres">
      <dgm:prSet presAssocID="{FA2A7359-3693-401D-A118-F8C7BFAC0EB7}" presName="composite" presStyleCnt="0"/>
      <dgm:spPr/>
    </dgm:pt>
    <dgm:pt modelId="{DC1D686E-AF3D-4C78-82BA-0F46BC51607E}" type="pres">
      <dgm:prSet presAssocID="{FA2A7359-3693-401D-A118-F8C7BFAC0EB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D7B0421B-BDA7-4E90-941A-CC615D0AEAA2}" type="pres">
      <dgm:prSet presAssocID="{FA2A7359-3693-401D-A118-F8C7BFAC0EB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E823AAC-37D9-4988-861A-33F603347546}" type="pres">
      <dgm:prSet presAssocID="{FA2A7359-3693-401D-A118-F8C7BFAC0EB7}" presName="BalanceSpacing" presStyleCnt="0"/>
      <dgm:spPr/>
    </dgm:pt>
    <dgm:pt modelId="{C62F535C-4DD0-4A1D-B455-868D4527C0DC}" type="pres">
      <dgm:prSet presAssocID="{FA2A7359-3693-401D-A118-F8C7BFAC0EB7}" presName="BalanceSpacing1" presStyleCnt="0"/>
      <dgm:spPr/>
    </dgm:pt>
    <dgm:pt modelId="{A12D0010-08A8-47DB-B49C-06CA82AA1789}" type="pres">
      <dgm:prSet presAssocID="{6A498B28-F5B6-4C38-A9B6-D2EDB89644B8}" presName="Accent1Text" presStyleLbl="node1" presStyleIdx="5" presStyleCnt="6"/>
      <dgm:spPr/>
    </dgm:pt>
  </dgm:ptLst>
  <dgm:cxnLst>
    <dgm:cxn modelId="{F5FABB17-5590-42E2-99D8-39BBE8F0CD52}" type="presOf" srcId="{F8A45E1E-EDEC-4E9C-834B-F04BBA02AE19}" destId="{D7B0421B-BDA7-4E90-941A-CC615D0AEAA2}" srcOrd="0" destOrd="0" presId="urn:microsoft.com/office/officeart/2008/layout/AlternatingHexagons"/>
    <dgm:cxn modelId="{E88AB61B-EC6C-4217-918F-7A7E93AC1ED2}" type="presOf" srcId="{2FFD5A57-E35A-418C-BD9C-606029C3C47F}" destId="{B8A590D0-AE38-4B7C-BFCF-0B2EFF066E68}" srcOrd="0" destOrd="0" presId="urn:microsoft.com/office/officeart/2008/layout/AlternatingHexagons"/>
    <dgm:cxn modelId="{1D351639-3287-40B2-A1C5-1DEC6B816689}" type="presOf" srcId="{A34FB354-478D-4AF0-8AEE-4EA709555F99}" destId="{8FC8632E-3C6A-4BCC-B837-2E6060ED2F47}" srcOrd="0" destOrd="0" presId="urn:microsoft.com/office/officeart/2008/layout/AlternatingHexagons"/>
    <dgm:cxn modelId="{7DCD4D5D-B17A-47AA-8E93-7DE4ADFF0E1C}" srcId="{01C43F34-728B-435D-AD9F-01B65BE87EAD}" destId="{A34FB354-478D-4AF0-8AEE-4EA709555F99}" srcOrd="0" destOrd="0" parTransId="{029604E8-572A-4978-B030-13D4D244BCF6}" sibTransId="{2FFD5A57-E35A-418C-BD9C-606029C3C47F}"/>
    <dgm:cxn modelId="{5031F345-FC5A-4831-874A-A5C6D52B55E7}" type="presOf" srcId="{4E2944A4-C564-45B1-A44F-9E0EE2185EFF}" destId="{CD42F78D-773D-4B00-BB01-C6317E450A85}" srcOrd="0" destOrd="0" presId="urn:microsoft.com/office/officeart/2008/layout/AlternatingHexagons"/>
    <dgm:cxn modelId="{4D298948-1F02-48CD-A0C1-ABC31A98785D}" srcId="{01C43F34-728B-435D-AD9F-01B65BE87EAD}" destId="{58A35BD3-B232-403D-B374-44A7F53F29F5}" srcOrd="1" destOrd="0" parTransId="{E63FC602-492D-415B-BF7B-59C289AFE279}" sibTransId="{FBBFD400-D64B-4F89-A37E-B3C959D21567}"/>
    <dgm:cxn modelId="{722B5C49-4675-40E8-B0C2-65BE5FF04FBA}" srcId="{01C43F34-728B-435D-AD9F-01B65BE87EAD}" destId="{FA2A7359-3693-401D-A118-F8C7BFAC0EB7}" srcOrd="2" destOrd="0" parTransId="{9F0975A8-EB33-4A38-AAE8-B5A1926FD6F5}" sibTransId="{6A498B28-F5B6-4C38-A9B6-D2EDB89644B8}"/>
    <dgm:cxn modelId="{722E7254-E2AD-466F-93BA-29320E255437}" type="presOf" srcId="{6A498B28-F5B6-4C38-A9B6-D2EDB89644B8}" destId="{A12D0010-08A8-47DB-B49C-06CA82AA1789}" srcOrd="0" destOrd="0" presId="urn:microsoft.com/office/officeart/2008/layout/AlternatingHexagons"/>
    <dgm:cxn modelId="{6678DC74-DEB0-49C3-B9B5-4DCE4CA1D044}" srcId="{FA2A7359-3693-401D-A118-F8C7BFAC0EB7}" destId="{F8A45E1E-EDEC-4E9C-834B-F04BBA02AE19}" srcOrd="0" destOrd="0" parTransId="{00BA3CE6-7EE1-458A-ADF5-9CB9B3BBFF91}" sibTransId="{E92D2078-3D63-42E5-9BD2-F5627C680E4F}"/>
    <dgm:cxn modelId="{404C2389-EA1A-4667-956E-903901FAF78D}" type="presOf" srcId="{01C43F34-728B-435D-AD9F-01B65BE87EAD}" destId="{FC8DAE1C-6E4E-4EB7-9A00-BCCF45965375}" srcOrd="0" destOrd="0" presId="urn:microsoft.com/office/officeart/2008/layout/AlternatingHexagons"/>
    <dgm:cxn modelId="{CA9111A9-8317-4B3A-8404-A95B85FE94DB}" srcId="{A34FB354-478D-4AF0-8AEE-4EA709555F99}" destId="{5DC2F6C7-DEFC-4143-8286-8FC49AF0BCAF}" srcOrd="0" destOrd="0" parTransId="{94DB56AF-3B47-47AB-BB66-0D5222EE00F1}" sibTransId="{45CA4E6D-15D2-4268-BCC2-A94334A7DE42}"/>
    <dgm:cxn modelId="{273F72AC-72F7-4ADB-8DD2-1AA2D4D6D358}" type="presOf" srcId="{FBBFD400-D64B-4F89-A37E-B3C959D21567}" destId="{5722BBB7-7DDA-4A52-898F-5D43445A74A6}" srcOrd="0" destOrd="0" presId="urn:microsoft.com/office/officeart/2008/layout/AlternatingHexagons"/>
    <dgm:cxn modelId="{18AB37D3-6A62-4D33-9401-620B06DE7F59}" type="presOf" srcId="{5DC2F6C7-DEFC-4143-8286-8FC49AF0BCAF}" destId="{6990B10F-FABB-484C-8F03-C25CFDCA3AB9}" srcOrd="0" destOrd="0" presId="urn:microsoft.com/office/officeart/2008/layout/AlternatingHexagons"/>
    <dgm:cxn modelId="{901DF5EA-6A28-46F1-A038-80681F586FBA}" srcId="{58A35BD3-B232-403D-B374-44A7F53F29F5}" destId="{4E2944A4-C564-45B1-A44F-9E0EE2185EFF}" srcOrd="0" destOrd="0" parTransId="{B81DA32B-C49F-48FF-AEEE-D13665D4A2F6}" sibTransId="{B4C96938-787C-464A-872A-756B6710FE94}"/>
    <dgm:cxn modelId="{981D80F2-5B96-499E-965A-B54508180F1F}" type="presOf" srcId="{58A35BD3-B232-403D-B374-44A7F53F29F5}" destId="{82511A3C-654E-46B5-862C-F74D87754E5A}" srcOrd="0" destOrd="0" presId="urn:microsoft.com/office/officeart/2008/layout/AlternatingHexagons"/>
    <dgm:cxn modelId="{5DC15EFD-8913-480B-96E4-9FADDA9DBE67}" type="presOf" srcId="{FA2A7359-3693-401D-A118-F8C7BFAC0EB7}" destId="{DC1D686E-AF3D-4C78-82BA-0F46BC51607E}" srcOrd="0" destOrd="0" presId="urn:microsoft.com/office/officeart/2008/layout/AlternatingHexagons"/>
    <dgm:cxn modelId="{E069C46D-8A73-4CAE-B957-FB0DCE518DC3}" type="presParOf" srcId="{FC8DAE1C-6E4E-4EB7-9A00-BCCF45965375}" destId="{DD637DC6-47A1-4E2E-9626-013BFBF985BF}" srcOrd="0" destOrd="0" presId="urn:microsoft.com/office/officeart/2008/layout/AlternatingHexagons"/>
    <dgm:cxn modelId="{B4E7807C-92CF-489B-B965-A8B94E9CA647}" type="presParOf" srcId="{DD637DC6-47A1-4E2E-9626-013BFBF985BF}" destId="{8FC8632E-3C6A-4BCC-B837-2E6060ED2F47}" srcOrd="0" destOrd="0" presId="urn:microsoft.com/office/officeart/2008/layout/AlternatingHexagons"/>
    <dgm:cxn modelId="{D4044657-279D-4334-84AF-D53F42C7355D}" type="presParOf" srcId="{DD637DC6-47A1-4E2E-9626-013BFBF985BF}" destId="{6990B10F-FABB-484C-8F03-C25CFDCA3AB9}" srcOrd="1" destOrd="0" presId="urn:microsoft.com/office/officeart/2008/layout/AlternatingHexagons"/>
    <dgm:cxn modelId="{FADB0F15-871C-49D9-84BB-CAE027A1AC92}" type="presParOf" srcId="{DD637DC6-47A1-4E2E-9626-013BFBF985BF}" destId="{9ADE061F-C635-4091-AB44-1D86462E471C}" srcOrd="2" destOrd="0" presId="urn:microsoft.com/office/officeart/2008/layout/AlternatingHexagons"/>
    <dgm:cxn modelId="{655D9256-B745-43F7-9888-E4FBADABEE8D}" type="presParOf" srcId="{DD637DC6-47A1-4E2E-9626-013BFBF985BF}" destId="{0CA72DEE-D114-4B4F-9148-CCF0897DE2B9}" srcOrd="3" destOrd="0" presId="urn:microsoft.com/office/officeart/2008/layout/AlternatingHexagons"/>
    <dgm:cxn modelId="{03C1767B-F55A-451E-A46B-F068F048649B}" type="presParOf" srcId="{DD637DC6-47A1-4E2E-9626-013BFBF985BF}" destId="{B8A590D0-AE38-4B7C-BFCF-0B2EFF066E68}" srcOrd="4" destOrd="0" presId="urn:microsoft.com/office/officeart/2008/layout/AlternatingHexagons"/>
    <dgm:cxn modelId="{4CDD93BC-1BE5-422C-A546-5EF7DA3A6396}" type="presParOf" srcId="{FC8DAE1C-6E4E-4EB7-9A00-BCCF45965375}" destId="{11462BF8-1C8A-4055-8712-B9719228EDA8}" srcOrd="1" destOrd="0" presId="urn:microsoft.com/office/officeart/2008/layout/AlternatingHexagons"/>
    <dgm:cxn modelId="{FCB216AA-1F55-47C7-9760-C69156373305}" type="presParOf" srcId="{FC8DAE1C-6E4E-4EB7-9A00-BCCF45965375}" destId="{C8B351E8-8FBB-4D59-B515-ABD154882787}" srcOrd="2" destOrd="0" presId="urn:microsoft.com/office/officeart/2008/layout/AlternatingHexagons"/>
    <dgm:cxn modelId="{A21D922C-7CF6-4CB2-BFEF-A919670F0E2C}" type="presParOf" srcId="{C8B351E8-8FBB-4D59-B515-ABD154882787}" destId="{82511A3C-654E-46B5-862C-F74D87754E5A}" srcOrd="0" destOrd="0" presId="urn:microsoft.com/office/officeart/2008/layout/AlternatingHexagons"/>
    <dgm:cxn modelId="{A355FBD1-1E5B-4F31-8B4E-6CFAE4163333}" type="presParOf" srcId="{C8B351E8-8FBB-4D59-B515-ABD154882787}" destId="{CD42F78D-773D-4B00-BB01-C6317E450A85}" srcOrd="1" destOrd="0" presId="urn:microsoft.com/office/officeart/2008/layout/AlternatingHexagons"/>
    <dgm:cxn modelId="{B28F4647-33AF-415A-BBE8-38B6E70E17D8}" type="presParOf" srcId="{C8B351E8-8FBB-4D59-B515-ABD154882787}" destId="{312F46D9-7CD1-48CA-9DC9-FE60ADDF8144}" srcOrd="2" destOrd="0" presId="urn:microsoft.com/office/officeart/2008/layout/AlternatingHexagons"/>
    <dgm:cxn modelId="{677B103F-006D-4187-9C44-E3542AD71585}" type="presParOf" srcId="{C8B351E8-8FBB-4D59-B515-ABD154882787}" destId="{436201FE-1369-4616-AFAE-362B7EC28A30}" srcOrd="3" destOrd="0" presId="urn:microsoft.com/office/officeart/2008/layout/AlternatingHexagons"/>
    <dgm:cxn modelId="{E821AA96-B70B-4763-BE44-32AF158560C1}" type="presParOf" srcId="{C8B351E8-8FBB-4D59-B515-ABD154882787}" destId="{5722BBB7-7DDA-4A52-898F-5D43445A74A6}" srcOrd="4" destOrd="0" presId="urn:microsoft.com/office/officeart/2008/layout/AlternatingHexagons"/>
    <dgm:cxn modelId="{94F65761-756D-42C6-9491-DB87566ABF11}" type="presParOf" srcId="{FC8DAE1C-6E4E-4EB7-9A00-BCCF45965375}" destId="{381A6AF6-53C3-443A-BAF3-62A23BA84848}" srcOrd="3" destOrd="0" presId="urn:microsoft.com/office/officeart/2008/layout/AlternatingHexagons"/>
    <dgm:cxn modelId="{47CC2DEA-D414-4845-A10D-8436673CF049}" type="presParOf" srcId="{FC8DAE1C-6E4E-4EB7-9A00-BCCF45965375}" destId="{1568CD7A-22D1-4D82-8C98-09CFEC73C800}" srcOrd="4" destOrd="0" presId="urn:microsoft.com/office/officeart/2008/layout/AlternatingHexagons"/>
    <dgm:cxn modelId="{8FE5D56F-072A-486E-80CE-440365ED42B6}" type="presParOf" srcId="{1568CD7A-22D1-4D82-8C98-09CFEC73C800}" destId="{DC1D686E-AF3D-4C78-82BA-0F46BC51607E}" srcOrd="0" destOrd="0" presId="urn:microsoft.com/office/officeart/2008/layout/AlternatingHexagons"/>
    <dgm:cxn modelId="{0EBBBBA6-6131-468D-A4E5-65BD08C2B2D4}" type="presParOf" srcId="{1568CD7A-22D1-4D82-8C98-09CFEC73C800}" destId="{D7B0421B-BDA7-4E90-941A-CC615D0AEAA2}" srcOrd="1" destOrd="0" presId="urn:microsoft.com/office/officeart/2008/layout/AlternatingHexagons"/>
    <dgm:cxn modelId="{5EF233FF-96D2-45B4-BE02-5BFB46AF8615}" type="presParOf" srcId="{1568CD7A-22D1-4D82-8C98-09CFEC73C800}" destId="{6E823AAC-37D9-4988-861A-33F603347546}" srcOrd="2" destOrd="0" presId="urn:microsoft.com/office/officeart/2008/layout/AlternatingHexagons"/>
    <dgm:cxn modelId="{9D667502-0194-4803-A746-D6AF60917836}" type="presParOf" srcId="{1568CD7A-22D1-4D82-8C98-09CFEC73C800}" destId="{C62F535C-4DD0-4A1D-B455-868D4527C0DC}" srcOrd="3" destOrd="0" presId="urn:microsoft.com/office/officeart/2008/layout/AlternatingHexagons"/>
    <dgm:cxn modelId="{11D9BF41-5A98-4207-A88B-E06436CEEC16}" type="presParOf" srcId="{1568CD7A-22D1-4D82-8C98-09CFEC73C800}" destId="{A12D0010-08A8-47DB-B49C-06CA82AA178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8632E-3C6A-4BCC-B837-2E6060ED2F47}">
      <dsp:nvSpPr>
        <dsp:cNvPr id="0" name=""/>
        <dsp:cNvSpPr/>
      </dsp:nvSpPr>
      <dsp:spPr>
        <a:xfrm rot="5400000">
          <a:off x="4810718" y="106588"/>
          <a:ext cx="1611684" cy="14021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Save time</a:t>
          </a:r>
        </a:p>
      </dsp:txBody>
      <dsp:txXfrm rot="-5400000">
        <a:off x="5133981" y="252983"/>
        <a:ext cx="965157" cy="1109376"/>
      </dsp:txXfrm>
    </dsp:sp>
    <dsp:sp modelId="{6990B10F-FABB-484C-8F03-C25CFDCA3AB9}">
      <dsp:nvSpPr>
        <dsp:cNvPr id="0" name=""/>
        <dsp:cNvSpPr/>
      </dsp:nvSpPr>
      <dsp:spPr>
        <a:xfrm>
          <a:off x="6360192" y="324165"/>
          <a:ext cx="179863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employees</a:t>
          </a:r>
        </a:p>
      </dsp:txBody>
      <dsp:txXfrm>
        <a:off x="6360192" y="324165"/>
        <a:ext cx="1798639" cy="967010"/>
      </dsp:txXfrm>
    </dsp:sp>
    <dsp:sp modelId="{B8A590D0-AE38-4B7C-BFCF-0B2EFF066E68}">
      <dsp:nvSpPr>
        <dsp:cNvPr id="0" name=""/>
        <dsp:cNvSpPr/>
      </dsp:nvSpPr>
      <dsp:spPr>
        <a:xfrm rot="5400000">
          <a:off x="3296379" y="106588"/>
          <a:ext cx="1611684" cy="14021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Repetitive</a:t>
          </a:r>
          <a:br>
            <a:rPr lang="en-US" sz="1600" kern="1200" dirty="0"/>
          </a:br>
          <a:r>
            <a:rPr lang="en-US" sz="1600" kern="1200" dirty="0"/>
            <a:t>tasks</a:t>
          </a:r>
        </a:p>
      </dsp:txBody>
      <dsp:txXfrm rot="-5400000">
        <a:off x="3619642" y="252983"/>
        <a:ext cx="965157" cy="1109376"/>
      </dsp:txXfrm>
    </dsp:sp>
    <dsp:sp modelId="{82511A3C-654E-46B5-862C-F74D87754E5A}">
      <dsp:nvSpPr>
        <dsp:cNvPr id="0" name=""/>
        <dsp:cNvSpPr/>
      </dsp:nvSpPr>
      <dsp:spPr>
        <a:xfrm rot="5400000">
          <a:off x="4050648" y="1474586"/>
          <a:ext cx="1611684" cy="14021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24/7</a:t>
          </a:r>
        </a:p>
      </dsp:txBody>
      <dsp:txXfrm rot="-5400000">
        <a:off x="4373911" y="1620981"/>
        <a:ext cx="965157" cy="1109376"/>
      </dsp:txXfrm>
    </dsp:sp>
    <dsp:sp modelId="{CD42F78D-773D-4B00-BB01-C6317E450A85}">
      <dsp:nvSpPr>
        <dsp:cNvPr id="0" name=""/>
        <dsp:cNvSpPr/>
      </dsp:nvSpPr>
      <dsp:spPr>
        <a:xfrm>
          <a:off x="2356767" y="1692163"/>
          <a:ext cx="174061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Work autonomously</a:t>
          </a:r>
        </a:p>
      </dsp:txBody>
      <dsp:txXfrm>
        <a:off x="2356767" y="1692163"/>
        <a:ext cx="1740619" cy="967010"/>
      </dsp:txXfrm>
    </dsp:sp>
    <dsp:sp modelId="{5722BBB7-7DDA-4A52-898F-5D43445A74A6}">
      <dsp:nvSpPr>
        <dsp:cNvPr id="0" name=""/>
        <dsp:cNvSpPr/>
      </dsp:nvSpPr>
      <dsp:spPr>
        <a:xfrm rot="5400000">
          <a:off x="5564987" y="1474586"/>
          <a:ext cx="1611684" cy="14021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Kanit"/>
              <a:ea typeface="+mn-ea"/>
              <a:cs typeface="+mn-cs"/>
            </a:rPr>
            <a:t>Save</a:t>
          </a:r>
          <a:r>
            <a:rPr lang="en-US" sz="2300" kern="1200"/>
            <a:t> </a:t>
          </a:r>
          <a:r>
            <a:rPr lang="en-US" sz="1700" kern="1200">
              <a:latin typeface="Kanit"/>
              <a:ea typeface="+mn-ea"/>
              <a:cs typeface="+mn-cs"/>
            </a:rPr>
            <a:t>budget</a:t>
          </a:r>
          <a:endParaRPr lang="en-US" sz="1700" kern="1200" dirty="0">
            <a:latin typeface="Kanit"/>
            <a:ea typeface="+mn-ea"/>
            <a:cs typeface="+mn-cs"/>
          </a:endParaRPr>
        </a:p>
      </dsp:txBody>
      <dsp:txXfrm rot="-5400000">
        <a:off x="5888250" y="1620981"/>
        <a:ext cx="965157" cy="1109376"/>
      </dsp:txXfrm>
    </dsp:sp>
    <dsp:sp modelId="{DC1D686E-AF3D-4C78-82BA-0F46BC51607E}">
      <dsp:nvSpPr>
        <dsp:cNvPr id="0" name=""/>
        <dsp:cNvSpPr/>
      </dsp:nvSpPr>
      <dsp:spPr>
        <a:xfrm rot="5400000">
          <a:off x="4810718" y="2842584"/>
          <a:ext cx="1611684" cy="14021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Analyze</a:t>
          </a:r>
          <a:br>
            <a:rPr lang="en-US" sz="1700" kern="1200" dirty="0"/>
          </a:br>
          <a:r>
            <a:rPr lang="en-US" sz="1700" kern="1200" dirty="0"/>
            <a:t>Process</a:t>
          </a:r>
        </a:p>
      </dsp:txBody>
      <dsp:txXfrm rot="-5400000">
        <a:off x="5133981" y="2988979"/>
        <a:ext cx="965157" cy="1109376"/>
      </dsp:txXfrm>
    </dsp:sp>
    <dsp:sp modelId="{D7B0421B-BDA7-4E90-941A-CC615D0AEAA2}">
      <dsp:nvSpPr>
        <dsp:cNvPr id="0" name=""/>
        <dsp:cNvSpPr/>
      </dsp:nvSpPr>
      <dsp:spPr>
        <a:xfrm>
          <a:off x="6360192" y="3060161"/>
          <a:ext cx="179863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large volumes of data</a:t>
          </a:r>
        </a:p>
      </dsp:txBody>
      <dsp:txXfrm>
        <a:off x="6360192" y="3060161"/>
        <a:ext cx="1798639" cy="967010"/>
      </dsp:txXfrm>
    </dsp:sp>
    <dsp:sp modelId="{A12D0010-08A8-47DB-B49C-06CA82AA1789}">
      <dsp:nvSpPr>
        <dsp:cNvPr id="0" name=""/>
        <dsp:cNvSpPr/>
      </dsp:nvSpPr>
      <dsp:spPr>
        <a:xfrm rot="5400000">
          <a:off x="3296379" y="2842584"/>
          <a:ext cx="1611684" cy="14021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Integrate legacy systems</a:t>
          </a:r>
        </a:p>
      </dsp:txBody>
      <dsp:txXfrm rot="-5400000">
        <a:off x="3619642" y="2988979"/>
        <a:ext cx="965157" cy="1109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8EEC-8263-439B-8673-DDEFCBAD3A93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103B-8296-4801-B849-D9F9F8D6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ECB7-5A5C-448A-BE0D-4C80732C1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746" y="589086"/>
            <a:ext cx="9135208" cy="870438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Title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F6C95-BC47-4658-BAB9-FC6E72F8C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8746" y="1582618"/>
            <a:ext cx="7288823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B3F19-9FDE-4643-AEA8-76B016B0E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6145"/>
            <a:ext cx="5769389" cy="4220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B9237-2009-4998-B8A9-7239DBB853BA}"/>
              </a:ext>
            </a:extLst>
          </p:cNvPr>
          <p:cNvSpPr/>
          <p:nvPr userDrawn="1"/>
        </p:nvSpPr>
        <p:spPr>
          <a:xfrm>
            <a:off x="0" y="5213838"/>
            <a:ext cx="2400300" cy="16441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E4ACEC22-9B8E-40A4-A913-797312F141C9}"/>
              </a:ext>
            </a:extLst>
          </p:cNvPr>
          <p:cNvSpPr/>
          <p:nvPr userDrawn="1"/>
        </p:nvSpPr>
        <p:spPr>
          <a:xfrm rot="5400000" flipV="1">
            <a:off x="5168411" y="-165587"/>
            <a:ext cx="6858000" cy="718917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82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8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82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8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49279-0711-47DD-AB58-D501E30A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2338754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t"/>
          <a:lstStyle>
            <a:lvl1pPr algn="l">
              <a:lnSpc>
                <a:spcPct val="100000"/>
              </a:lnSpc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08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95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9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3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5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94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0932"/>
            <a:ext cx="10515600" cy="1325563"/>
          </a:xfrm>
        </p:spPr>
        <p:txBody>
          <a:bodyPr/>
          <a:lstStyle>
            <a:lvl1pPr algn="ctr"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23B726-209D-4554-B472-76CF768A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498183-2849-4ACD-A774-3B0DF4A2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8AD14-687C-4EAD-B4EA-8D6C86E27F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" y="5416548"/>
            <a:ext cx="1862366" cy="1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8" r:id="rId2"/>
    <p:sldLayoutId id="2147483709" r:id="rId3"/>
    <p:sldLayoutId id="2147483663" r:id="rId4"/>
    <p:sldLayoutId id="2147483710" r:id="rId5"/>
    <p:sldLayoutId id="2147483711" r:id="rId6"/>
    <p:sldLayoutId id="2147483712" r:id="rId7"/>
    <p:sldLayoutId id="2147483654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enis.markovtsev@inflectra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pPr algn="l"/>
            <a:r>
              <a:rPr lang="en-US" dirty="0"/>
              <a:t>Automation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The Power of RPA Using Rapise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520328-5174-4789-A919-5BE218658064}"/>
              </a:ext>
            </a:extLst>
          </p:cNvPr>
          <p:cNvGrpSpPr/>
          <p:nvPr/>
        </p:nvGrpSpPr>
        <p:grpSpPr>
          <a:xfrm>
            <a:off x="650052" y="6202406"/>
            <a:ext cx="2890896" cy="344034"/>
            <a:chOff x="694598" y="6096898"/>
            <a:chExt cx="2890896" cy="344034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5E9E2ED8-32ED-4ADB-A39B-59F1AAF8E40B}"/>
                </a:ext>
              </a:extLst>
            </p:cNvPr>
            <p:cNvSpPr txBox="1">
              <a:spLocks/>
            </p:cNvSpPr>
            <p:nvPr/>
          </p:nvSpPr>
          <p:spPr>
            <a:xfrm>
              <a:off x="870890" y="6096898"/>
              <a:ext cx="2714604" cy="3440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prstClr val="black"/>
                  </a:solidFill>
                  <a:latin typeface="+mj-lt"/>
                </a:rPr>
                <a:t>@Inflectra  |  #</a:t>
              </a:r>
              <a:r>
                <a:rPr lang="en-US" sz="1600" dirty="0" err="1">
                  <a:solidFill>
                    <a:prstClr val="black"/>
                  </a:solidFill>
                  <a:latin typeface="+mj-lt"/>
                </a:rPr>
                <a:t>InflectraCon</a:t>
              </a:r>
              <a:endParaRPr lang="en-US" sz="160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6" name="Graphic 10">
              <a:extLst>
                <a:ext uri="{FF2B5EF4-FFF2-40B4-BE49-F238E27FC236}">
                  <a16:creationId xmlns:a16="http://schemas.microsoft.com/office/drawing/2014/main" id="{11EEBE29-26F5-4914-BB8A-DA0CD7D3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4598" y="6182340"/>
              <a:ext cx="219420" cy="178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54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25EB-A99D-4559-A62D-27C7F561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Industries Using RPA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E216B-18C2-478F-BDF9-EB45E8590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Banking</a:t>
            </a:r>
          </a:p>
          <a:p>
            <a:r>
              <a:rPr lang="en-US" sz="2800" dirty="0"/>
              <a:t>Insurance</a:t>
            </a:r>
          </a:p>
          <a:p>
            <a:r>
              <a:rPr lang="en-US" sz="2800" dirty="0"/>
              <a:t>Retail</a:t>
            </a:r>
          </a:p>
          <a:p>
            <a:r>
              <a:rPr lang="en-US" sz="2800" dirty="0"/>
              <a:t>Manufacturing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8066248-97E8-4F52-A4A1-4C7E88E83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827513"/>
              </p:ext>
            </p:extLst>
          </p:nvPr>
        </p:nvGraphicFramePr>
        <p:xfrm>
          <a:off x="2948426" y="140021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28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27B00-6F41-420D-88B9-F119350B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RPA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C259-095C-4C1E-B109-96661766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Customer onboarding</a:t>
            </a:r>
          </a:p>
          <a:p>
            <a:r>
              <a:rPr lang="en-US" sz="3600" dirty="0"/>
              <a:t>Claims processing</a:t>
            </a:r>
          </a:p>
          <a:p>
            <a:r>
              <a:rPr lang="en-US" sz="3600" dirty="0"/>
              <a:t>Sales order processing</a:t>
            </a:r>
          </a:p>
          <a:p>
            <a:r>
              <a:rPr lang="en-US" sz="3600" dirty="0"/>
              <a:t>Account opening</a:t>
            </a:r>
          </a:p>
        </p:txBody>
      </p:sp>
    </p:spTree>
    <p:extLst>
      <p:ext uri="{BB962C8B-B14F-4D97-AF65-F5344CB8AC3E}">
        <p14:creationId xmlns:p14="http://schemas.microsoft.com/office/powerpoint/2010/main" val="1521996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E54E-5A0B-4353-BB3F-A769FBDB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RPA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6FD27-F768-4BF7-9C3C-9F0FB9667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Fill a form based on data in external file</a:t>
            </a:r>
          </a:p>
          <a:p>
            <a:r>
              <a:rPr lang="en-US" sz="2800" dirty="0"/>
              <a:t>Act on incoming email, send email notifications</a:t>
            </a:r>
          </a:p>
          <a:p>
            <a:r>
              <a:rPr lang="en-US" sz="2800" dirty="0"/>
              <a:t>Do web and screen scraping</a:t>
            </a:r>
          </a:p>
          <a:p>
            <a:r>
              <a:rPr lang="en-US" sz="2800" dirty="0"/>
              <a:t>Perform file &amp; command line operations</a:t>
            </a:r>
          </a:p>
          <a:p>
            <a:r>
              <a:rPr lang="en-US" sz="2800" dirty="0"/>
              <a:t>OCR a document, extract data from PDF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63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747F-0EF2-4636-8F3B-B8B9CA9B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Rapise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4C1DF-99BD-4B75-9F3E-34A68363B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Automation for Desktop, Mobile and Web applications</a:t>
            </a:r>
          </a:p>
          <a:p>
            <a:pPr lvl="1"/>
            <a:r>
              <a:rPr lang="en-US" sz="1600" dirty="0"/>
              <a:t>Independent of screen resolution and coordinates</a:t>
            </a:r>
          </a:p>
          <a:p>
            <a:r>
              <a:rPr lang="en-US" sz="1800" dirty="0"/>
              <a:t>REST and SOAP calls to third-party systems</a:t>
            </a:r>
          </a:p>
          <a:p>
            <a:r>
              <a:rPr lang="en-US" sz="1800" dirty="0"/>
              <a:t>Email processing</a:t>
            </a:r>
          </a:p>
          <a:p>
            <a:r>
              <a:rPr lang="en-US" sz="1800" dirty="0"/>
              <a:t>File &amp; Command Line operations</a:t>
            </a:r>
          </a:p>
          <a:p>
            <a:r>
              <a:rPr lang="en-US" sz="1800" dirty="0"/>
              <a:t>Text manipulation</a:t>
            </a:r>
          </a:p>
          <a:p>
            <a:r>
              <a:rPr lang="en-US" sz="1800" dirty="0"/>
              <a:t>Full support for Excel spreadsheets</a:t>
            </a:r>
          </a:p>
        </p:txBody>
      </p:sp>
    </p:spTree>
    <p:extLst>
      <p:ext uri="{BB962C8B-B14F-4D97-AF65-F5344CB8AC3E}">
        <p14:creationId xmlns:p14="http://schemas.microsoft.com/office/powerpoint/2010/main" val="403694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8AED-BD1D-4C7C-9C66-C757C7B33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Platforms &amp; Technologies</a:t>
            </a:r>
          </a:p>
        </p:txBody>
      </p:sp>
      <p:grpSp>
        <p:nvGrpSpPr>
          <p:cNvPr id="24" name="Group 39">
            <a:extLst>
              <a:ext uri="{FF2B5EF4-FFF2-40B4-BE49-F238E27FC236}">
                <a16:creationId xmlns:a16="http://schemas.microsoft.com/office/drawing/2014/main" id="{315198DD-9B4B-41D8-988B-8EF0F373EE90}"/>
              </a:ext>
            </a:extLst>
          </p:cNvPr>
          <p:cNvGrpSpPr>
            <a:grpSpLocks/>
          </p:cNvGrpSpPr>
          <p:nvPr/>
        </p:nvGrpSpPr>
        <p:grpSpPr bwMode="auto">
          <a:xfrm>
            <a:off x="1930893" y="2909749"/>
            <a:ext cx="8229600" cy="2103438"/>
            <a:chOff x="288" y="1818"/>
            <a:chExt cx="5424" cy="1325"/>
          </a:xfrm>
        </p:grpSpPr>
        <p:sp>
          <p:nvSpPr>
            <p:cNvPr id="25" name="Line 35">
              <a:extLst>
                <a:ext uri="{FF2B5EF4-FFF2-40B4-BE49-F238E27FC236}">
                  <a16:creationId xmlns:a16="http://schemas.microsoft.com/office/drawing/2014/main" id="{887366E2-85E0-4812-BA6F-26BD90517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480"/>
              <a:ext cx="5424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6" name="Line 36">
              <a:extLst>
                <a:ext uri="{FF2B5EF4-FFF2-40B4-BE49-F238E27FC236}">
                  <a16:creationId xmlns:a16="http://schemas.microsoft.com/office/drawing/2014/main" id="{57F06B06-98B0-4851-ADE0-312E8BFC9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142"/>
              <a:ext cx="5424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7" name="Line 37">
              <a:extLst>
                <a:ext uri="{FF2B5EF4-FFF2-40B4-BE49-F238E27FC236}">
                  <a16:creationId xmlns:a16="http://schemas.microsoft.com/office/drawing/2014/main" id="{DB8480B3-3D16-42C3-AFE0-B0976CA8F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1818"/>
              <a:ext cx="5424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Line 38">
            <a:extLst>
              <a:ext uri="{FF2B5EF4-FFF2-40B4-BE49-F238E27FC236}">
                <a16:creationId xmlns:a16="http://schemas.microsoft.com/office/drawing/2014/main" id="{42983027-B1EE-4CFB-815A-D5689D4C5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3693" y="1852474"/>
            <a:ext cx="0" cy="4114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053688E6-763E-4556-9DE3-DA665E0BF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693" y="1852474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Web Browsers</a:t>
            </a: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E7B67AC5-F99D-4F5C-99B3-F28478C72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693" y="2928799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Cross-Platform Technologies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E91D8BA3-7883-42F6-9A44-19DF962EA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693" y="4005124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Desktop Applications</a:t>
            </a: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C43558E6-DE4A-4298-9DB9-43EDA8309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3" y="1852474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Mobile Platforms</a:t>
            </a:r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3D768A43-2191-47E7-BD01-BE0C6EC0E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3" y="2928799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accent5">
                    <a:lumMod val="75000"/>
                  </a:schemeClr>
                </a:solidFill>
              </a:rPr>
              <a:t>Windows Applications</a:t>
            </a:r>
          </a:p>
        </p:txBody>
      </p:sp>
      <p:sp>
        <p:nvSpPr>
          <p:cNvPr id="34" name="Text Box 23">
            <a:extLst>
              <a:ext uri="{FF2B5EF4-FFF2-40B4-BE49-F238E27FC236}">
                <a16:creationId xmlns:a16="http://schemas.microsoft.com/office/drawing/2014/main" id="{4394DD12-08E9-4E17-8603-E99CE9834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3" y="4005124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Web Applications</a:t>
            </a:r>
          </a:p>
        </p:txBody>
      </p:sp>
      <p:pic>
        <p:nvPicPr>
          <p:cNvPr id="35" name="Picture 2" descr="Windows">
            <a:extLst>
              <a:ext uri="{FF2B5EF4-FFF2-40B4-BE49-F238E27FC236}">
                <a16:creationId xmlns:a16="http://schemas.microsoft.com/office/drawing/2014/main" id="{95664B80-0D14-45C5-BFEE-029209D5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1" y="3300274"/>
            <a:ext cx="18383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ADC63332-C575-4F7C-A255-BB140C2D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6" y="3036749"/>
            <a:ext cx="1501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712334E7-75A4-448E-8C86-25CFBBE9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18" y="3568562"/>
            <a:ext cx="17716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DB47289D-008D-433C-8D28-FBDF8725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18" y="2235062"/>
            <a:ext cx="2689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Apple iOS">
            <a:extLst>
              <a:ext uri="{FF2B5EF4-FFF2-40B4-BE49-F238E27FC236}">
                <a16:creationId xmlns:a16="http://schemas.microsoft.com/office/drawing/2014/main" id="{C3915C21-4905-4F5F-B4D5-475ACC18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3" y="2160449"/>
            <a:ext cx="141763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5E9C2FE2-349A-4D4A-9D9C-12DB069C11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71" y="3257412"/>
            <a:ext cx="7794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7DE25742-2FA6-4FAB-A6BF-AD02170D97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28" y="3243124"/>
            <a:ext cx="111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2F9BBE60-C65A-470A-9526-39CA18343E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68" y="4305162"/>
            <a:ext cx="1574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6F4586-B8E4-43BE-B9EC-F343E1C68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2818" y="2136583"/>
            <a:ext cx="1963082" cy="6096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2B28EF-82FC-4AF2-A74D-157CDAD1DE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93" y="4263563"/>
            <a:ext cx="1222378" cy="7673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35F2744-C9BC-4147-8992-58BB637E1F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36" y="4284524"/>
            <a:ext cx="1961055" cy="6168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B8BF56-19D5-4DBC-920B-9BB4821704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4058019"/>
            <a:ext cx="1038074" cy="8858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CF2659F-9021-46F7-A399-C2ED1FA84D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86" y="4384022"/>
            <a:ext cx="1675207" cy="431199"/>
          </a:xfrm>
          <a:prstGeom prst="rect">
            <a:avLst/>
          </a:prstGeom>
        </p:spPr>
      </p:pic>
      <p:pic>
        <p:nvPicPr>
          <p:cNvPr id="1026" name="Picture 2" descr="Image result for terminal as400">
            <a:extLst>
              <a:ext uri="{FF2B5EF4-FFF2-40B4-BE49-F238E27FC236}">
                <a16:creationId xmlns:a16="http://schemas.microsoft.com/office/drawing/2014/main" id="{E6A1BAC1-7161-4C47-9780-F6DD9DD0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39" y="5327654"/>
            <a:ext cx="895468" cy="6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9">
            <a:extLst>
              <a:ext uri="{FF2B5EF4-FFF2-40B4-BE49-F238E27FC236}">
                <a16:creationId xmlns:a16="http://schemas.microsoft.com/office/drawing/2014/main" id="{EE6CAABC-88C5-47B7-ADB4-B11F4334C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453" y="5083142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Terminal Applications</a:t>
            </a:r>
          </a:p>
        </p:txBody>
      </p:sp>
      <p:sp>
        <p:nvSpPr>
          <p:cNvPr id="54" name="Text Box 23">
            <a:extLst>
              <a:ext uri="{FF2B5EF4-FFF2-40B4-BE49-F238E27FC236}">
                <a16:creationId xmlns:a16="http://schemas.microsoft.com/office/drawing/2014/main" id="{3161C5CE-112E-4E87-B373-67C5F95F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513" y="5099972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CC12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6611"/>
              </a:buClr>
              <a:buSzPct val="80000"/>
              <a:buFont typeface="Wingdings" panose="05000000000000000000" pitchFamily="2" charset="2"/>
              <a:buChar char="n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accent5">
                    <a:lumMod val="75000"/>
                  </a:schemeClr>
                </a:solidFill>
              </a:rPr>
              <a:t>Non GUI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FD58FF1-A100-46CF-9962-A1B24F2CA4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0433" y="5462065"/>
            <a:ext cx="2046085" cy="3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0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2212-4A5E-4345-A74E-3B162E823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Rapise Visual Language (RVL)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483BE-5D27-495A-9195-94AA14C0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804" y="1485810"/>
            <a:ext cx="8458343" cy="52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7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81E0-F69E-406D-B77B-A63B8A01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 Orchestration with </a:t>
            </a:r>
            <a:r>
              <a:rPr lang="en-US" dirty="0" err="1"/>
              <a:t>SpiraTeam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129E2AE-DA03-4BD6-BBA4-1319E584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8" y="1837414"/>
            <a:ext cx="7095546" cy="369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05803-6F44-43BE-AC67-0D45C25DB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06" y="1460621"/>
            <a:ext cx="4206752" cy="2597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3A46D-FD6D-4F25-90E3-AEBD061EC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06" y="4189766"/>
            <a:ext cx="4329622" cy="19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E301-2377-4EDE-A438-B200F3CC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Demo: Invoice </a:t>
            </a:r>
            <a:r>
              <a:rPr lang="en-US" dirty="0"/>
              <a:t>Processing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E9634-1548-495C-B5E8-BD9C2CA10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77" y="1461103"/>
            <a:ext cx="7324445" cy="46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9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0156-F9DE-4C1B-8950-24708723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Invoice Processing System</a:t>
            </a:r>
          </a:p>
        </p:txBody>
      </p:sp>
      <p:pic>
        <p:nvPicPr>
          <p:cNvPr id="4" name="RPA_Demo3">
            <a:hlinkClick r:id="" action="ppaction://media"/>
            <a:extLst>
              <a:ext uri="{FF2B5EF4-FFF2-40B4-BE49-F238E27FC236}">
                <a16:creationId xmlns:a16="http://schemas.microsoft.com/office/drawing/2014/main" id="{FD6F8C1C-10EE-4290-A2B7-7F1EBC0A5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6284" y="1690688"/>
            <a:ext cx="8822319" cy="49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1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B739-537B-4F05-ABBB-DF6A8CF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1286696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CB9174-D650-471F-9F6D-406C3D6AF02B}"/>
              </a:ext>
            </a:extLst>
          </p:cNvPr>
          <p:cNvSpPr txBox="1">
            <a:spLocks/>
          </p:cNvSpPr>
          <p:nvPr/>
        </p:nvSpPr>
        <p:spPr>
          <a:xfrm>
            <a:off x="518746" y="2311245"/>
            <a:ext cx="5977421" cy="14641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Contact me:</a:t>
            </a:r>
          </a:p>
          <a:p>
            <a:endParaRPr lang="en-US" sz="2400" dirty="0"/>
          </a:p>
          <a:p>
            <a:r>
              <a:rPr lang="en-US" sz="2400" dirty="0"/>
              <a:t>@dmarkovtsev</a:t>
            </a:r>
          </a:p>
          <a:p>
            <a:r>
              <a:rPr lang="en-US" sz="2400" dirty="0"/>
              <a:t>denis.markovtsev@inflectra.com</a:t>
            </a:r>
          </a:p>
        </p:txBody>
      </p:sp>
    </p:spTree>
    <p:extLst>
      <p:ext uri="{BB962C8B-B14F-4D97-AF65-F5344CB8AC3E}">
        <p14:creationId xmlns:p14="http://schemas.microsoft.com/office/powerpoint/2010/main" val="141173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0CBECD-E922-4677-96BA-F5358AF32FD2}"/>
              </a:ext>
            </a:extLst>
          </p:cNvPr>
          <p:cNvSpPr/>
          <p:nvPr/>
        </p:nvSpPr>
        <p:spPr>
          <a:xfrm>
            <a:off x="5406501" y="2592280"/>
            <a:ext cx="6542843" cy="40393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746" y="589086"/>
            <a:ext cx="9135208" cy="87043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Denis Markovtsev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746" y="1582618"/>
            <a:ext cx="7392355" cy="1655762"/>
          </a:xfrm>
        </p:spPr>
        <p:txBody>
          <a:bodyPr>
            <a:noAutofit/>
          </a:bodyPr>
          <a:lstStyle/>
          <a:p>
            <a:r>
              <a:rPr lang="en-US" sz="5400" dirty="0"/>
              <a:t>Principal Software Engineer</a:t>
            </a:r>
            <a:r>
              <a:rPr lang="en-US" sz="5400" dirty="0">
                <a:latin typeface="+mj-lt"/>
              </a:rPr>
              <a:t>, Inflectra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F2CCA-6E26-4ECB-AD08-B302E63A2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49" y="2904553"/>
            <a:ext cx="2857143" cy="28571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7D4502-82C5-41F5-A563-B777EA525A25}"/>
              </a:ext>
            </a:extLst>
          </p:cNvPr>
          <p:cNvSpPr txBox="1">
            <a:spLocks/>
          </p:cNvSpPr>
          <p:nvPr/>
        </p:nvSpPr>
        <p:spPr>
          <a:xfrm>
            <a:off x="8377642" y="6124689"/>
            <a:ext cx="2801103" cy="3529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en-US" sz="1600" b="0" dirty="0">
                <a:hlinkClick r:id="rId3"/>
              </a:rPr>
              <a:t>denis.markovtsev@inflectra.com</a:t>
            </a:r>
            <a:r>
              <a:rPr lang="en-US" sz="1600" b="0" dirty="0"/>
              <a:t>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5FECBB5-28C7-4D1D-8053-8B2A8C60E5AE}"/>
              </a:ext>
            </a:extLst>
          </p:cNvPr>
          <p:cNvSpPr txBox="1">
            <a:spLocks/>
          </p:cNvSpPr>
          <p:nvPr/>
        </p:nvSpPr>
        <p:spPr>
          <a:xfrm>
            <a:off x="8933287" y="5817762"/>
            <a:ext cx="2714604" cy="34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Kanit" panose="000005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Kanit" panose="00000500000000000000" pitchFamily="2" charset="-34"/>
              </a:rPr>
              <a:t>@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Kanit" panose="00000500000000000000" pitchFamily="2" charset="-34"/>
              </a:rPr>
              <a:t>dmarkovtsev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Kanit" panose="00000500000000000000" pitchFamily="2" charset="-3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D6C0F94-F2EF-403D-98FF-A546B891C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6247" y="5901064"/>
            <a:ext cx="219420" cy="1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Robotic Process Automation</a:t>
            </a:r>
          </a:p>
          <a:p>
            <a:r>
              <a:rPr lang="en-US" sz="3600" dirty="0"/>
              <a:t>Common RPA Scenarios &amp; Tasks</a:t>
            </a:r>
          </a:p>
          <a:p>
            <a:r>
              <a:rPr lang="en-US" sz="3600" dirty="0"/>
              <a:t>Rapise Capabilities for RPA</a:t>
            </a:r>
          </a:p>
          <a:p>
            <a:r>
              <a:rPr lang="en-US" sz="3600" dirty="0"/>
              <a:t>Demo: Invoice Processing System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8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2429-40E0-4C23-8138-594EB9D0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RPA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64BA-B0A2-4118-AFD8-59FC06823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0409" cy="4351338"/>
          </a:xfrm>
        </p:spPr>
        <p:txBody>
          <a:bodyPr>
            <a:normAutofit/>
          </a:bodyPr>
          <a:lstStyle/>
          <a:p>
            <a:r>
              <a:rPr lang="en-US" sz="2800" dirty="0"/>
              <a:t>Assist humans with boring repeatable tasks to increase speed and stability of operation</a:t>
            </a:r>
          </a:p>
          <a:p>
            <a:r>
              <a:rPr lang="en-US" sz="2800" dirty="0"/>
              <a:t>Offload human operated tasks to software robots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D0D6E-8C9C-4600-A080-317F04F62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81" y="1140926"/>
            <a:ext cx="3238525" cy="481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9E61-516B-4BCF-9428-ABE43CE7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RPA Concept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8A301-A5BB-4ED1-ADF7-325EBFB7F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60" y="1565752"/>
            <a:ext cx="714375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4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10E3-F852-4642-A152-D23F5547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RPA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46EE-8702-47E7-9CC3-D72534E6C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Increases data processing speed</a:t>
            </a:r>
          </a:p>
          <a:p>
            <a:r>
              <a:rPr lang="en-US" sz="3600" dirty="0"/>
              <a:t>Improves data processing quality</a:t>
            </a:r>
          </a:p>
          <a:p>
            <a:r>
              <a:rPr lang="en-US" sz="3600" dirty="0"/>
              <a:t>Saves money</a:t>
            </a:r>
          </a:p>
          <a:p>
            <a:r>
              <a:rPr lang="en-US" sz="3600" dirty="0"/>
              <a:t>Reduces risks</a:t>
            </a:r>
          </a:p>
        </p:txBody>
      </p:sp>
    </p:spTree>
    <p:extLst>
      <p:ext uri="{BB962C8B-B14F-4D97-AF65-F5344CB8AC3E}">
        <p14:creationId xmlns:p14="http://schemas.microsoft.com/office/powerpoint/2010/main" val="394338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0F8B-9181-45BF-B5FC-3EB826C2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Failures: Action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AA288-76C2-4942-8C3E-377490751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32283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Not doing what you meant to do</a:t>
            </a:r>
          </a:p>
          <a:p>
            <a:pPr lvl="1"/>
            <a:r>
              <a:rPr lang="en-US" sz="2400" b="1" dirty="0"/>
              <a:t>Slip</a:t>
            </a:r>
            <a:r>
              <a:rPr lang="en-US" sz="2400" dirty="0"/>
              <a:t>: simple action goes wrong</a:t>
            </a:r>
          </a:p>
          <a:p>
            <a:pPr lvl="1"/>
            <a:r>
              <a:rPr lang="en-US" sz="2400" b="1" dirty="0"/>
              <a:t>Lapse</a:t>
            </a:r>
            <a:r>
              <a:rPr lang="en-US" sz="2400" dirty="0"/>
              <a:t>: omit to perform a required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CCBD1-E4A5-4C5A-B27B-DAF72D61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30" y="2019533"/>
            <a:ext cx="6234173" cy="22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1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1E65-2E58-417C-994C-DA4AB2C8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Failures: Thinking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6BDE0-7949-451D-915E-44F41CC30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2045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Do the wrong thing believing it to be right</a:t>
            </a:r>
          </a:p>
          <a:p>
            <a:pPr lvl="1"/>
            <a:r>
              <a:rPr lang="en-US" sz="2400" b="1" dirty="0"/>
              <a:t>Rule</a:t>
            </a:r>
            <a:r>
              <a:rPr lang="en-US" sz="2400" dirty="0"/>
              <a:t>-based mistake: choosing a wrong rule</a:t>
            </a:r>
          </a:p>
          <a:p>
            <a:pPr lvl="1"/>
            <a:r>
              <a:rPr lang="en-US" sz="2400" b="1" dirty="0"/>
              <a:t>Knowledge</a:t>
            </a:r>
            <a:r>
              <a:rPr lang="en-US" sz="2400" dirty="0"/>
              <a:t>-based mistake</a:t>
            </a:r>
          </a:p>
          <a:p>
            <a:pPr lvl="2"/>
            <a:r>
              <a:rPr lang="en-US" sz="2000" dirty="0"/>
              <a:t>Lack of experience</a:t>
            </a:r>
          </a:p>
          <a:p>
            <a:pPr lvl="2"/>
            <a:r>
              <a:rPr lang="en-US" sz="2000" dirty="0"/>
              <a:t>Insufficient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6244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3A29-B0CE-4C86-884F-7CD07DD6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Errors: Non-Compliance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E421C-C511-48DE-B4CA-01AD0B517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Routine: ignore “excess” rules</a:t>
            </a:r>
          </a:p>
          <a:p>
            <a:r>
              <a:rPr lang="en-US" sz="3600" dirty="0"/>
              <a:t>Situational: work under pressure</a:t>
            </a:r>
          </a:p>
          <a:p>
            <a:r>
              <a:rPr lang="en-US" sz="3600" dirty="0"/>
              <a:t>Exceptional: solving a problem in unusual circumstances</a:t>
            </a:r>
          </a:p>
        </p:txBody>
      </p:sp>
    </p:spTree>
    <p:extLst>
      <p:ext uri="{BB962C8B-B14F-4D97-AF65-F5344CB8AC3E}">
        <p14:creationId xmlns:p14="http://schemas.microsoft.com/office/powerpoint/2010/main" val="736671162"/>
      </p:ext>
    </p:extLst>
  </p:cSld>
  <p:clrMapOvr>
    <a:masterClrMapping/>
  </p:clrMapOvr>
</p:sld>
</file>

<file path=ppt/theme/theme1.xml><?xml version="1.0" encoding="utf-8"?>
<a:theme xmlns:a="http://schemas.openxmlformats.org/drawingml/2006/main" name="Inflectra titles">
  <a:themeElements>
    <a:clrScheme name="Inflectra Colors">
      <a:dk1>
        <a:srgbClr val="073642"/>
      </a:dk1>
      <a:lt1>
        <a:srgbClr val="FDCB26"/>
      </a:lt1>
      <a:dk2>
        <a:srgbClr val="586E75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flectra fonts">
      <a:majorFont>
        <a:latin typeface="Josefin Sans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8217</TotalTime>
  <Words>331</Words>
  <Application>Microsoft Office PowerPoint</Application>
  <PresentationFormat>Widescreen</PresentationFormat>
  <Paragraphs>86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Josefin Sans</vt:lpstr>
      <vt:lpstr>Calibri</vt:lpstr>
      <vt:lpstr>Arial</vt:lpstr>
      <vt:lpstr>Kanit</vt:lpstr>
      <vt:lpstr>Wingdings</vt:lpstr>
      <vt:lpstr>Inflectra titles</vt:lpstr>
      <vt:lpstr>Automation 3</vt:lpstr>
      <vt:lpstr>Denis Markovtsev</vt:lpstr>
      <vt:lpstr>Agenda</vt:lpstr>
      <vt:lpstr>RPA Purpose</vt:lpstr>
      <vt:lpstr>RPA Concept Example</vt:lpstr>
      <vt:lpstr>RPA Benefits</vt:lpstr>
      <vt:lpstr>Human Failures: Action Errors</vt:lpstr>
      <vt:lpstr>Human Failures: Thinking Errors</vt:lpstr>
      <vt:lpstr>Human Errors: Non-Compliance</vt:lpstr>
      <vt:lpstr>Industries Using RPA</vt:lpstr>
      <vt:lpstr>Common RPA Scenarios</vt:lpstr>
      <vt:lpstr>Common RPA Tasks</vt:lpstr>
      <vt:lpstr>Rapise Capabilities</vt:lpstr>
      <vt:lpstr>Platforms &amp; Technologies</vt:lpstr>
      <vt:lpstr>Rapise Visual Language (RVL)</vt:lpstr>
      <vt:lpstr>Process Orchestration with SpiraTeam</vt:lpstr>
      <vt:lpstr>Demo: Invoice Processing System</vt:lpstr>
      <vt:lpstr>Demo: Invoice Processing System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Developers vs Testers</dc:title>
  <dc:creator>Simon Bor</dc:creator>
  <cp:lastModifiedBy>Thea Maisuradze</cp:lastModifiedBy>
  <cp:revision>191</cp:revision>
  <cp:lastPrinted>2017-03-07T16:58:37Z</cp:lastPrinted>
  <dcterms:created xsi:type="dcterms:W3CDTF">2017-03-01T18:42:32Z</dcterms:created>
  <dcterms:modified xsi:type="dcterms:W3CDTF">2019-09-10T03:13:05Z</dcterms:modified>
</cp:coreProperties>
</file>