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92" r:id="rId1"/>
    <p:sldMasterId id="2147483713" r:id="rId2"/>
  </p:sldMasterIdLst>
  <p:notesMasterIdLst>
    <p:notesMasterId r:id="rId26"/>
  </p:notesMasterIdLst>
  <p:sldIdLst>
    <p:sldId id="259" r:id="rId3"/>
    <p:sldId id="262" r:id="rId4"/>
    <p:sldId id="288" r:id="rId5"/>
    <p:sldId id="332" r:id="rId6"/>
    <p:sldId id="540" r:id="rId7"/>
    <p:sldId id="334" r:id="rId8"/>
    <p:sldId id="276" r:id="rId9"/>
    <p:sldId id="282" r:id="rId10"/>
    <p:sldId id="281" r:id="rId11"/>
    <p:sldId id="532" r:id="rId12"/>
    <p:sldId id="533" r:id="rId13"/>
    <p:sldId id="534" r:id="rId14"/>
    <p:sldId id="535" r:id="rId15"/>
    <p:sldId id="321" r:id="rId16"/>
    <p:sldId id="333" r:id="rId17"/>
    <p:sldId id="536" r:id="rId18"/>
    <p:sldId id="290" r:id="rId19"/>
    <p:sldId id="291" r:id="rId20"/>
    <p:sldId id="292" r:id="rId21"/>
    <p:sldId id="289" r:id="rId22"/>
    <p:sldId id="261" r:id="rId23"/>
    <p:sldId id="330" r:id="rId24"/>
    <p:sldId id="263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Josefin Sans" pitchFamily="2" charset="0"/>
      <p:regular r:id="rId33"/>
      <p:bold r:id="rId34"/>
      <p:italic r:id="rId35"/>
      <p:boldItalic r:id="rId36"/>
    </p:embeddedFont>
    <p:embeddedFont>
      <p:font typeface="Kanit" panose="020B0604020202020204" charset="-34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93A1A1"/>
    <a:srgbClr val="BFBFBF"/>
    <a:srgbClr val="FDCB26"/>
    <a:srgbClr val="777777"/>
    <a:srgbClr val="F2F2F2"/>
    <a:srgbClr val="BBE0E3"/>
    <a:srgbClr val="FFFFFF"/>
    <a:srgbClr val="586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6357" autoAdjust="0"/>
  </p:normalViewPr>
  <p:slideViewPr>
    <p:cSldViewPr snapToGrid="0">
      <p:cViewPr varScale="1">
        <p:scale>
          <a:sx n="87" d="100"/>
          <a:sy n="87" d="100"/>
        </p:scale>
        <p:origin x="53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2E3B05-5FD5-47C4-92B5-FE2688FFF8FF}" type="doc">
      <dgm:prSet loTypeId="urn:microsoft.com/office/officeart/2011/layout/HexagonRadial" loCatId="officeonline" qsTypeId="urn:microsoft.com/office/officeart/2005/8/quickstyle/simple5" qsCatId="simple" csTypeId="urn:microsoft.com/office/officeart/2005/8/colors/colorful2" csCatId="colorful" phldr="1"/>
      <dgm:spPr/>
    </dgm:pt>
    <dgm:pt modelId="{E3F9E51D-2F85-4BDB-B700-8FB658D14233}">
      <dgm:prSet phldrT="[Text]" custT="1"/>
      <dgm:spPr>
        <a:solidFill>
          <a:schemeClr val="tx1">
            <a:lumMod val="50000"/>
            <a:lumOff val="50000"/>
          </a:schemeClr>
        </a:solidFill>
        <a:effectLst/>
      </dgm:spPr>
      <dgm:t>
        <a:bodyPr/>
        <a:lstStyle/>
        <a:p>
          <a:r>
            <a:rPr lang="en-US" sz="3200">
              <a:solidFill>
                <a:sysClr val="windowText" lastClr="000000"/>
              </a:solidFill>
            </a:rPr>
            <a:t>Spira Platform</a:t>
          </a:r>
          <a:endParaRPr lang="en-US" sz="3200" dirty="0">
            <a:solidFill>
              <a:sysClr val="windowText" lastClr="000000"/>
            </a:solidFill>
          </a:endParaRPr>
        </a:p>
      </dgm:t>
    </dgm:pt>
    <dgm:pt modelId="{DBAFB78F-C857-46DA-9267-300B0CA5602C}" type="parTrans" cxnId="{6A221F6D-D865-45A6-84C5-3334C48DDA65}">
      <dgm:prSet/>
      <dgm:spPr/>
      <dgm:t>
        <a:bodyPr/>
        <a:lstStyle/>
        <a:p>
          <a:endParaRPr lang="en-US"/>
        </a:p>
      </dgm:t>
    </dgm:pt>
    <dgm:pt modelId="{0BDF465B-C089-45BF-B19B-02A5B8FDEC11}" type="sibTrans" cxnId="{6A221F6D-D865-45A6-84C5-3334C48DDA65}">
      <dgm:prSet/>
      <dgm:spPr/>
      <dgm:t>
        <a:bodyPr/>
        <a:lstStyle/>
        <a:p>
          <a:endParaRPr lang="en-US"/>
        </a:p>
      </dgm:t>
    </dgm:pt>
    <dgm:pt modelId="{70813EFE-5B30-45D8-824E-D2B414F29085}">
      <dgm:prSet phldrT="[Text]"/>
      <dgm:spPr>
        <a:solidFill>
          <a:srgbClr val="FFFF00"/>
        </a:solidFill>
        <a:effectLst/>
      </dgm:spPr>
      <dgm:t>
        <a:bodyPr/>
        <a:lstStyle/>
        <a:p>
          <a:r>
            <a:rPr lang="en-US" b="0" cap="none" spc="0">
              <a:ln w="0"/>
              <a:solidFill>
                <a:schemeClr val="tx1"/>
              </a:solidFill>
              <a:effectLst/>
            </a:rPr>
            <a:t>QA</a:t>
          </a:r>
          <a:endParaRPr lang="en-US" b="0" cap="none" spc="0" dirty="0">
            <a:ln w="0"/>
            <a:solidFill>
              <a:schemeClr val="tx1"/>
            </a:solidFill>
            <a:effectLst/>
          </a:endParaRPr>
        </a:p>
      </dgm:t>
    </dgm:pt>
    <dgm:pt modelId="{DBE567CA-F684-4128-B5A2-A020505730B8}" type="parTrans" cxnId="{AA9766F2-111B-4751-A314-A62C2A1E350B}">
      <dgm:prSet/>
      <dgm:spPr/>
      <dgm:t>
        <a:bodyPr/>
        <a:lstStyle/>
        <a:p>
          <a:endParaRPr lang="en-US"/>
        </a:p>
      </dgm:t>
    </dgm:pt>
    <dgm:pt modelId="{333EB0F2-EF72-452B-9B3F-71FDD6BD77E1}" type="sibTrans" cxnId="{AA9766F2-111B-4751-A314-A62C2A1E350B}">
      <dgm:prSet/>
      <dgm:spPr/>
      <dgm:t>
        <a:bodyPr/>
        <a:lstStyle/>
        <a:p>
          <a:endParaRPr lang="en-US"/>
        </a:p>
      </dgm:t>
    </dgm:pt>
    <dgm:pt modelId="{24201901-971C-406C-9BC7-5A74A281225B}">
      <dgm:prSet phldrT="[Text]"/>
      <dgm:spPr>
        <a:solidFill>
          <a:srgbClr val="FFFF00"/>
        </a:solidFill>
        <a:effectLst/>
      </dgm:spPr>
      <dgm:t>
        <a:bodyPr/>
        <a:lstStyle/>
        <a:p>
          <a:r>
            <a:rPr lang="en-US" b="0" cap="none" spc="0">
              <a:ln w="0"/>
              <a:solidFill>
                <a:schemeClr val="tx1"/>
              </a:solidFill>
              <a:effectLst/>
            </a:rPr>
            <a:t>Product management</a:t>
          </a:r>
          <a:endParaRPr lang="en-US" b="0" cap="none" spc="0" dirty="0">
            <a:ln w="0"/>
            <a:solidFill>
              <a:schemeClr val="tx1"/>
            </a:solidFill>
            <a:effectLst/>
          </a:endParaRPr>
        </a:p>
      </dgm:t>
    </dgm:pt>
    <dgm:pt modelId="{064C7618-E997-450B-B88B-A3785361D140}" type="parTrans" cxnId="{FC34E45D-6EF2-476F-8350-114F0677CA7D}">
      <dgm:prSet/>
      <dgm:spPr/>
      <dgm:t>
        <a:bodyPr/>
        <a:lstStyle/>
        <a:p>
          <a:endParaRPr lang="en-US"/>
        </a:p>
      </dgm:t>
    </dgm:pt>
    <dgm:pt modelId="{2BF4D502-F83E-4BDD-B54B-A4E4E758B36E}" type="sibTrans" cxnId="{FC34E45D-6EF2-476F-8350-114F0677CA7D}">
      <dgm:prSet/>
      <dgm:spPr/>
      <dgm:t>
        <a:bodyPr/>
        <a:lstStyle/>
        <a:p>
          <a:endParaRPr lang="en-US"/>
        </a:p>
      </dgm:t>
    </dgm:pt>
    <dgm:pt modelId="{88B3049A-37EB-44D9-8CF5-A4D50BADF928}">
      <dgm:prSet phldrT="[Text]"/>
      <dgm:spPr>
        <a:solidFill>
          <a:srgbClr val="FF0000"/>
        </a:solidFill>
        <a:effectLst/>
      </dgm:spPr>
      <dgm:t>
        <a:bodyPr/>
        <a:lstStyle/>
        <a:p>
          <a:r>
            <a:rPr lang="en-US">
              <a:solidFill>
                <a:sysClr val="windowText" lastClr="000000"/>
              </a:solidFill>
            </a:rPr>
            <a:t>Progams &amp; portfolios</a:t>
          </a:r>
          <a:endParaRPr lang="en-US" dirty="0">
            <a:solidFill>
              <a:sysClr val="windowText" lastClr="000000"/>
            </a:solidFill>
          </a:endParaRPr>
        </a:p>
      </dgm:t>
    </dgm:pt>
    <dgm:pt modelId="{5B7B5992-9F1A-43B1-8AA1-9BE83FFEAF39}" type="parTrans" cxnId="{5AA1643F-F7F7-4093-8847-6BA916C8F192}">
      <dgm:prSet/>
      <dgm:spPr/>
      <dgm:t>
        <a:bodyPr/>
        <a:lstStyle/>
        <a:p>
          <a:endParaRPr lang="en-US"/>
        </a:p>
      </dgm:t>
    </dgm:pt>
    <dgm:pt modelId="{061420E1-F6B6-4F5B-9841-A18D9681AC11}" type="sibTrans" cxnId="{5AA1643F-F7F7-4093-8847-6BA916C8F192}">
      <dgm:prSet/>
      <dgm:spPr/>
      <dgm:t>
        <a:bodyPr/>
        <a:lstStyle/>
        <a:p>
          <a:endParaRPr lang="en-US"/>
        </a:p>
      </dgm:t>
    </dgm:pt>
    <dgm:pt modelId="{94510C33-0169-4E80-BE35-C9049A7DB70C}">
      <dgm:prSet phldrT="[Text]"/>
      <dgm:spPr>
        <a:solidFill>
          <a:srgbClr val="FDCB26"/>
        </a:solidFill>
        <a:effectLst/>
      </dgm:spPr>
      <dgm:t>
        <a:bodyPr/>
        <a:lstStyle/>
        <a:p>
          <a:r>
            <a:rPr lang="en-US" b="0" cap="none" spc="0" dirty="0">
              <a:ln w="0"/>
              <a:solidFill>
                <a:schemeClr val="tx1"/>
              </a:solidFill>
              <a:effectLst/>
            </a:rPr>
            <a:t>Source code</a:t>
          </a:r>
        </a:p>
      </dgm:t>
    </dgm:pt>
    <dgm:pt modelId="{F4DB35A3-87BE-490B-A174-8F6B7791AFD2}" type="parTrans" cxnId="{73AC1AAC-ED0A-4A3F-827B-9E892D3FF567}">
      <dgm:prSet/>
      <dgm:spPr/>
      <dgm:t>
        <a:bodyPr/>
        <a:lstStyle/>
        <a:p>
          <a:endParaRPr lang="en-US"/>
        </a:p>
      </dgm:t>
    </dgm:pt>
    <dgm:pt modelId="{AC59D9BB-2FDE-4B2B-8EBD-1B784FB946A5}" type="sibTrans" cxnId="{73AC1AAC-ED0A-4A3F-827B-9E892D3FF567}">
      <dgm:prSet/>
      <dgm:spPr/>
      <dgm:t>
        <a:bodyPr/>
        <a:lstStyle/>
        <a:p>
          <a:endParaRPr lang="en-US"/>
        </a:p>
      </dgm:t>
    </dgm:pt>
    <dgm:pt modelId="{4CD661E9-23D2-4031-A789-5AE162D2E89B}">
      <dgm:prSet phldrT="[Text]"/>
      <dgm:spPr>
        <a:solidFill>
          <a:srgbClr val="FF0000"/>
        </a:solidFill>
        <a:effectLst/>
      </dgm:spPr>
      <dgm:t>
        <a:bodyPr/>
        <a:lstStyle/>
        <a:p>
          <a:r>
            <a:rPr lang="en-US">
              <a:solidFill>
                <a:sysClr val="windowText" lastClr="000000"/>
              </a:solidFill>
            </a:rPr>
            <a:t>Risk management</a:t>
          </a:r>
          <a:endParaRPr lang="en-US" dirty="0">
            <a:solidFill>
              <a:sysClr val="windowText" lastClr="000000"/>
            </a:solidFill>
          </a:endParaRPr>
        </a:p>
      </dgm:t>
    </dgm:pt>
    <dgm:pt modelId="{54F18E84-8A80-4290-961A-7D231417B92D}" type="parTrans" cxnId="{4CF18A33-6D6F-44F9-A6E9-283D45A68A76}">
      <dgm:prSet/>
      <dgm:spPr/>
      <dgm:t>
        <a:bodyPr/>
        <a:lstStyle/>
        <a:p>
          <a:endParaRPr lang="en-US"/>
        </a:p>
      </dgm:t>
    </dgm:pt>
    <dgm:pt modelId="{264EAB0A-F3A9-4779-A842-FEEB4582F43F}" type="sibTrans" cxnId="{4CF18A33-6D6F-44F9-A6E9-283D45A68A76}">
      <dgm:prSet/>
      <dgm:spPr/>
      <dgm:t>
        <a:bodyPr/>
        <a:lstStyle/>
        <a:p>
          <a:endParaRPr lang="en-US"/>
        </a:p>
      </dgm:t>
    </dgm:pt>
    <dgm:pt modelId="{9F6F4E42-C5B1-4D42-999A-C31FC4754254}">
      <dgm:prSet phldrT="[Text]"/>
      <dgm:spPr>
        <a:solidFill>
          <a:srgbClr val="FDCB26"/>
        </a:solidFill>
        <a:effectLst/>
      </dgm:spPr>
      <dgm:t>
        <a:bodyPr/>
        <a:lstStyle/>
        <a:p>
          <a:r>
            <a:rPr lang="en-US" b="0" cap="none" spc="0" dirty="0">
              <a:ln w="0"/>
              <a:solidFill>
                <a:schemeClr val="tx1"/>
              </a:solidFill>
              <a:effectLst/>
            </a:rPr>
            <a:t>Agile Planning</a:t>
          </a:r>
        </a:p>
      </dgm:t>
    </dgm:pt>
    <dgm:pt modelId="{8A92A4A1-EDDB-4366-9624-76105FF1D698}" type="parTrans" cxnId="{D8AEBBC4-DB3A-4C27-B26E-474EB2AB5849}">
      <dgm:prSet/>
      <dgm:spPr/>
      <dgm:t>
        <a:bodyPr/>
        <a:lstStyle/>
        <a:p>
          <a:endParaRPr lang="en-US"/>
        </a:p>
      </dgm:t>
    </dgm:pt>
    <dgm:pt modelId="{CC5B2A88-469C-4192-9A02-62E0546090F0}" type="sibTrans" cxnId="{D8AEBBC4-DB3A-4C27-B26E-474EB2AB5849}">
      <dgm:prSet/>
      <dgm:spPr/>
      <dgm:t>
        <a:bodyPr/>
        <a:lstStyle/>
        <a:p>
          <a:endParaRPr lang="en-US"/>
        </a:p>
      </dgm:t>
    </dgm:pt>
    <dgm:pt modelId="{EBFDF39E-A98C-4714-A986-87B7C6C0FD9D}" type="pres">
      <dgm:prSet presAssocID="{512E3B05-5FD5-47C4-92B5-FE2688FFF8F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D1087AA-A0B4-499D-8A07-D0F941774AFF}" type="pres">
      <dgm:prSet presAssocID="{E3F9E51D-2F85-4BDB-B700-8FB658D14233}" presName="Parent" presStyleLbl="node0" presStyleIdx="0" presStyleCnt="1">
        <dgm:presLayoutVars>
          <dgm:chMax val="6"/>
          <dgm:chPref val="6"/>
        </dgm:presLayoutVars>
      </dgm:prSet>
      <dgm:spPr/>
    </dgm:pt>
    <dgm:pt modelId="{4B628E31-58BB-4C9E-A5D8-6D541AA89BF4}" type="pres">
      <dgm:prSet presAssocID="{24201901-971C-406C-9BC7-5A74A281225B}" presName="Accent1" presStyleCnt="0"/>
      <dgm:spPr/>
    </dgm:pt>
    <dgm:pt modelId="{8230503A-1588-46FB-9FD5-F91A06D56124}" type="pres">
      <dgm:prSet presAssocID="{24201901-971C-406C-9BC7-5A74A281225B}" presName="Accent" presStyleLbl="bgShp" presStyleIdx="0" presStyleCnt="6"/>
      <dgm:spPr/>
    </dgm:pt>
    <dgm:pt modelId="{999DDAC2-85D0-485D-9BF7-71A31CED3B72}" type="pres">
      <dgm:prSet presAssocID="{24201901-971C-406C-9BC7-5A74A281225B}" presName="Child1" presStyleLbl="node1" presStyleIdx="0" presStyleCnt="6" custLinFactNeighborY="-1408">
        <dgm:presLayoutVars>
          <dgm:chMax val="0"/>
          <dgm:chPref val="0"/>
          <dgm:bulletEnabled val="1"/>
        </dgm:presLayoutVars>
      </dgm:prSet>
      <dgm:spPr/>
    </dgm:pt>
    <dgm:pt modelId="{C04425F1-0958-430E-83DF-AE3F92474C01}" type="pres">
      <dgm:prSet presAssocID="{70813EFE-5B30-45D8-824E-D2B414F29085}" presName="Accent2" presStyleCnt="0"/>
      <dgm:spPr/>
    </dgm:pt>
    <dgm:pt modelId="{9CE2FB0F-9D49-4834-B70D-9F7BEC171051}" type="pres">
      <dgm:prSet presAssocID="{70813EFE-5B30-45D8-824E-D2B414F29085}" presName="Accent" presStyleLbl="bgShp" presStyleIdx="1" presStyleCnt="6"/>
      <dgm:spPr/>
    </dgm:pt>
    <dgm:pt modelId="{602D0151-67D1-4CEF-A377-04A9163BD2D3}" type="pres">
      <dgm:prSet presAssocID="{70813EFE-5B30-45D8-824E-D2B414F29085}" presName="Child2" presStyleLbl="node1" presStyleIdx="1" presStyleCnt="6" custLinFactNeighborY="1408">
        <dgm:presLayoutVars>
          <dgm:chMax val="0"/>
          <dgm:chPref val="0"/>
          <dgm:bulletEnabled val="1"/>
        </dgm:presLayoutVars>
      </dgm:prSet>
      <dgm:spPr/>
    </dgm:pt>
    <dgm:pt modelId="{C7E71350-0BCB-4B9A-A636-3D7AA119A50C}" type="pres">
      <dgm:prSet presAssocID="{94510C33-0169-4E80-BE35-C9049A7DB70C}" presName="Accent3" presStyleCnt="0"/>
      <dgm:spPr/>
    </dgm:pt>
    <dgm:pt modelId="{B63DB97D-1591-459C-A726-573212E6348F}" type="pres">
      <dgm:prSet presAssocID="{94510C33-0169-4E80-BE35-C9049A7DB70C}" presName="Accent" presStyleLbl="bgShp" presStyleIdx="2" presStyleCnt="6"/>
      <dgm:spPr/>
    </dgm:pt>
    <dgm:pt modelId="{EFCD40B5-97CE-4646-BA15-64A4D45CEBAF}" type="pres">
      <dgm:prSet presAssocID="{94510C33-0169-4E80-BE35-C9049A7DB70C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2DDD20F2-5736-46DE-B21A-EADB64D1D530}" type="pres">
      <dgm:prSet presAssocID="{9F6F4E42-C5B1-4D42-999A-C31FC4754254}" presName="Accent4" presStyleCnt="0"/>
      <dgm:spPr/>
    </dgm:pt>
    <dgm:pt modelId="{DF9CF4B6-5F8C-4FAA-B142-7D2EB2E1916F}" type="pres">
      <dgm:prSet presAssocID="{9F6F4E42-C5B1-4D42-999A-C31FC4754254}" presName="Accent" presStyleLbl="bgShp" presStyleIdx="3" presStyleCnt="6"/>
      <dgm:spPr/>
    </dgm:pt>
    <dgm:pt modelId="{901D5460-54A9-4002-8389-554F1ADA74D7}" type="pres">
      <dgm:prSet presAssocID="{9F6F4E42-C5B1-4D42-999A-C31FC4754254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1F1EACEF-58B4-4841-BD8A-45DB124DE252}" type="pres">
      <dgm:prSet presAssocID="{88B3049A-37EB-44D9-8CF5-A4D50BADF928}" presName="Accent5" presStyleCnt="0"/>
      <dgm:spPr/>
    </dgm:pt>
    <dgm:pt modelId="{71303F37-2C88-4167-911A-92772EC4CD9D}" type="pres">
      <dgm:prSet presAssocID="{88B3049A-37EB-44D9-8CF5-A4D50BADF928}" presName="Accent" presStyleLbl="bgShp" presStyleIdx="4" presStyleCnt="6"/>
      <dgm:spPr/>
    </dgm:pt>
    <dgm:pt modelId="{EDCCA65B-1AE7-4D87-9E76-417B210CBCB4}" type="pres">
      <dgm:prSet presAssocID="{88B3049A-37EB-44D9-8CF5-A4D50BADF928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2BA999D-3D07-409E-A405-F9EF79345DD1}" type="pres">
      <dgm:prSet presAssocID="{4CD661E9-23D2-4031-A789-5AE162D2E89B}" presName="Accent6" presStyleCnt="0"/>
      <dgm:spPr/>
    </dgm:pt>
    <dgm:pt modelId="{829F90A4-2363-4425-A2D4-D682D20E5FDA}" type="pres">
      <dgm:prSet presAssocID="{4CD661E9-23D2-4031-A789-5AE162D2E89B}" presName="Accent" presStyleLbl="bgShp" presStyleIdx="5" presStyleCnt="6"/>
      <dgm:spPr/>
    </dgm:pt>
    <dgm:pt modelId="{F8AF770E-3730-4028-9B34-09D293E1B93E}" type="pres">
      <dgm:prSet presAssocID="{4CD661E9-23D2-4031-A789-5AE162D2E89B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63583F05-FD15-4203-8089-3C84AC5CD505}" type="presOf" srcId="{88B3049A-37EB-44D9-8CF5-A4D50BADF928}" destId="{EDCCA65B-1AE7-4D87-9E76-417B210CBCB4}" srcOrd="0" destOrd="0" presId="urn:microsoft.com/office/officeart/2011/layout/HexagonRadial"/>
    <dgm:cxn modelId="{17659716-3B73-4F4C-A597-F2F6DCF1172C}" type="presOf" srcId="{4CD661E9-23D2-4031-A789-5AE162D2E89B}" destId="{F8AF770E-3730-4028-9B34-09D293E1B93E}" srcOrd="0" destOrd="0" presId="urn:microsoft.com/office/officeart/2011/layout/HexagonRadial"/>
    <dgm:cxn modelId="{3A9D9522-E83D-4911-8504-89117711A538}" type="presOf" srcId="{512E3B05-5FD5-47C4-92B5-FE2688FFF8FF}" destId="{EBFDF39E-A98C-4714-A986-87B7C6C0FD9D}" srcOrd="0" destOrd="0" presId="urn:microsoft.com/office/officeart/2011/layout/HexagonRadial"/>
    <dgm:cxn modelId="{69027B27-4330-4887-9F88-5A7DF9E1D171}" type="presOf" srcId="{24201901-971C-406C-9BC7-5A74A281225B}" destId="{999DDAC2-85D0-485D-9BF7-71A31CED3B72}" srcOrd="0" destOrd="0" presId="urn:microsoft.com/office/officeart/2011/layout/HexagonRadial"/>
    <dgm:cxn modelId="{4CF18A33-6D6F-44F9-A6E9-283D45A68A76}" srcId="{E3F9E51D-2F85-4BDB-B700-8FB658D14233}" destId="{4CD661E9-23D2-4031-A789-5AE162D2E89B}" srcOrd="5" destOrd="0" parTransId="{54F18E84-8A80-4290-961A-7D231417B92D}" sibTransId="{264EAB0A-F3A9-4779-A842-FEEB4582F43F}"/>
    <dgm:cxn modelId="{8C5A063E-47D8-4257-AC99-64D8B92BF29A}" type="presOf" srcId="{70813EFE-5B30-45D8-824E-D2B414F29085}" destId="{602D0151-67D1-4CEF-A377-04A9163BD2D3}" srcOrd="0" destOrd="0" presId="urn:microsoft.com/office/officeart/2011/layout/HexagonRadial"/>
    <dgm:cxn modelId="{5AA1643F-F7F7-4093-8847-6BA916C8F192}" srcId="{E3F9E51D-2F85-4BDB-B700-8FB658D14233}" destId="{88B3049A-37EB-44D9-8CF5-A4D50BADF928}" srcOrd="4" destOrd="0" parTransId="{5B7B5992-9F1A-43B1-8AA1-9BE83FFEAF39}" sibTransId="{061420E1-F6B6-4F5B-9841-A18D9681AC11}"/>
    <dgm:cxn modelId="{FC34E45D-6EF2-476F-8350-114F0677CA7D}" srcId="{E3F9E51D-2F85-4BDB-B700-8FB658D14233}" destId="{24201901-971C-406C-9BC7-5A74A281225B}" srcOrd="0" destOrd="0" parTransId="{064C7618-E997-450B-B88B-A3785361D140}" sibTransId="{2BF4D502-F83E-4BDD-B54B-A4E4E758B36E}"/>
    <dgm:cxn modelId="{6A221F6D-D865-45A6-84C5-3334C48DDA65}" srcId="{512E3B05-5FD5-47C4-92B5-FE2688FFF8FF}" destId="{E3F9E51D-2F85-4BDB-B700-8FB658D14233}" srcOrd="0" destOrd="0" parTransId="{DBAFB78F-C857-46DA-9267-300B0CA5602C}" sibTransId="{0BDF465B-C089-45BF-B19B-02A5B8FDEC11}"/>
    <dgm:cxn modelId="{FEFE516F-6055-4CAE-9107-B63285B6F5A9}" type="presOf" srcId="{9F6F4E42-C5B1-4D42-999A-C31FC4754254}" destId="{901D5460-54A9-4002-8389-554F1ADA74D7}" srcOrd="0" destOrd="0" presId="urn:microsoft.com/office/officeart/2011/layout/HexagonRadial"/>
    <dgm:cxn modelId="{F054A5A4-4F44-4BB5-8313-0F9073664207}" type="presOf" srcId="{E3F9E51D-2F85-4BDB-B700-8FB658D14233}" destId="{5D1087AA-A0B4-499D-8A07-D0F941774AFF}" srcOrd="0" destOrd="0" presId="urn:microsoft.com/office/officeart/2011/layout/HexagonRadial"/>
    <dgm:cxn modelId="{73AC1AAC-ED0A-4A3F-827B-9E892D3FF567}" srcId="{E3F9E51D-2F85-4BDB-B700-8FB658D14233}" destId="{94510C33-0169-4E80-BE35-C9049A7DB70C}" srcOrd="2" destOrd="0" parTransId="{F4DB35A3-87BE-490B-A174-8F6B7791AFD2}" sibTransId="{AC59D9BB-2FDE-4B2B-8EBD-1B784FB946A5}"/>
    <dgm:cxn modelId="{D8AEBBC4-DB3A-4C27-B26E-474EB2AB5849}" srcId="{E3F9E51D-2F85-4BDB-B700-8FB658D14233}" destId="{9F6F4E42-C5B1-4D42-999A-C31FC4754254}" srcOrd="3" destOrd="0" parTransId="{8A92A4A1-EDDB-4366-9624-76105FF1D698}" sibTransId="{CC5B2A88-469C-4192-9A02-62E0546090F0}"/>
    <dgm:cxn modelId="{AA9766F2-111B-4751-A314-A62C2A1E350B}" srcId="{E3F9E51D-2F85-4BDB-B700-8FB658D14233}" destId="{70813EFE-5B30-45D8-824E-D2B414F29085}" srcOrd="1" destOrd="0" parTransId="{DBE567CA-F684-4128-B5A2-A020505730B8}" sibTransId="{333EB0F2-EF72-452B-9B3F-71FDD6BD77E1}"/>
    <dgm:cxn modelId="{BCA1D7F8-FF6A-45CD-A413-16DA7A124273}" type="presOf" srcId="{94510C33-0169-4E80-BE35-C9049A7DB70C}" destId="{EFCD40B5-97CE-4646-BA15-64A4D45CEBAF}" srcOrd="0" destOrd="0" presId="urn:microsoft.com/office/officeart/2011/layout/HexagonRadial"/>
    <dgm:cxn modelId="{562B786E-A562-46F0-B585-40D762BEF319}" type="presParOf" srcId="{EBFDF39E-A98C-4714-A986-87B7C6C0FD9D}" destId="{5D1087AA-A0B4-499D-8A07-D0F941774AFF}" srcOrd="0" destOrd="0" presId="urn:microsoft.com/office/officeart/2011/layout/HexagonRadial"/>
    <dgm:cxn modelId="{81EABE3E-62DF-49F7-8088-A2338C8392FB}" type="presParOf" srcId="{EBFDF39E-A98C-4714-A986-87B7C6C0FD9D}" destId="{4B628E31-58BB-4C9E-A5D8-6D541AA89BF4}" srcOrd="1" destOrd="0" presId="urn:microsoft.com/office/officeart/2011/layout/HexagonRadial"/>
    <dgm:cxn modelId="{64B7F126-BEC0-4B26-AEC7-0D1620C9B8B2}" type="presParOf" srcId="{4B628E31-58BB-4C9E-A5D8-6D541AA89BF4}" destId="{8230503A-1588-46FB-9FD5-F91A06D56124}" srcOrd="0" destOrd="0" presId="urn:microsoft.com/office/officeart/2011/layout/HexagonRadial"/>
    <dgm:cxn modelId="{CA84BD9D-EDD3-46D1-A3F9-084988BCB4BF}" type="presParOf" srcId="{EBFDF39E-A98C-4714-A986-87B7C6C0FD9D}" destId="{999DDAC2-85D0-485D-9BF7-71A31CED3B72}" srcOrd="2" destOrd="0" presId="urn:microsoft.com/office/officeart/2011/layout/HexagonRadial"/>
    <dgm:cxn modelId="{B3BF2903-EA8C-4336-89D1-206690870F6D}" type="presParOf" srcId="{EBFDF39E-A98C-4714-A986-87B7C6C0FD9D}" destId="{C04425F1-0958-430E-83DF-AE3F92474C01}" srcOrd="3" destOrd="0" presId="urn:microsoft.com/office/officeart/2011/layout/HexagonRadial"/>
    <dgm:cxn modelId="{852EC21A-1DB2-4A0A-9CE5-6B2654BEAB0B}" type="presParOf" srcId="{C04425F1-0958-430E-83DF-AE3F92474C01}" destId="{9CE2FB0F-9D49-4834-B70D-9F7BEC171051}" srcOrd="0" destOrd="0" presId="urn:microsoft.com/office/officeart/2011/layout/HexagonRadial"/>
    <dgm:cxn modelId="{C8761406-5257-426D-9331-4707E3CE76A5}" type="presParOf" srcId="{EBFDF39E-A98C-4714-A986-87B7C6C0FD9D}" destId="{602D0151-67D1-4CEF-A377-04A9163BD2D3}" srcOrd="4" destOrd="0" presId="urn:microsoft.com/office/officeart/2011/layout/HexagonRadial"/>
    <dgm:cxn modelId="{B026ACB5-39C2-4AC9-B948-E5E53127F0B1}" type="presParOf" srcId="{EBFDF39E-A98C-4714-A986-87B7C6C0FD9D}" destId="{C7E71350-0BCB-4B9A-A636-3D7AA119A50C}" srcOrd="5" destOrd="0" presId="urn:microsoft.com/office/officeart/2011/layout/HexagonRadial"/>
    <dgm:cxn modelId="{E97D5D5C-D991-4014-A754-E95A51EEFC5B}" type="presParOf" srcId="{C7E71350-0BCB-4B9A-A636-3D7AA119A50C}" destId="{B63DB97D-1591-459C-A726-573212E6348F}" srcOrd="0" destOrd="0" presId="urn:microsoft.com/office/officeart/2011/layout/HexagonRadial"/>
    <dgm:cxn modelId="{496EDB94-B241-4E90-824F-AD8F3588C3CC}" type="presParOf" srcId="{EBFDF39E-A98C-4714-A986-87B7C6C0FD9D}" destId="{EFCD40B5-97CE-4646-BA15-64A4D45CEBAF}" srcOrd="6" destOrd="0" presId="urn:microsoft.com/office/officeart/2011/layout/HexagonRadial"/>
    <dgm:cxn modelId="{66B31ACD-F637-45DB-AF26-0B3E51E8F290}" type="presParOf" srcId="{EBFDF39E-A98C-4714-A986-87B7C6C0FD9D}" destId="{2DDD20F2-5736-46DE-B21A-EADB64D1D530}" srcOrd="7" destOrd="0" presId="urn:microsoft.com/office/officeart/2011/layout/HexagonRadial"/>
    <dgm:cxn modelId="{5EFEDC7A-2223-4FBE-855F-EA44468ACE9C}" type="presParOf" srcId="{2DDD20F2-5736-46DE-B21A-EADB64D1D530}" destId="{DF9CF4B6-5F8C-4FAA-B142-7D2EB2E1916F}" srcOrd="0" destOrd="0" presId="urn:microsoft.com/office/officeart/2011/layout/HexagonRadial"/>
    <dgm:cxn modelId="{D7741F5A-C45C-406D-BDF8-F0DA45BDA85A}" type="presParOf" srcId="{EBFDF39E-A98C-4714-A986-87B7C6C0FD9D}" destId="{901D5460-54A9-4002-8389-554F1ADA74D7}" srcOrd="8" destOrd="0" presId="urn:microsoft.com/office/officeart/2011/layout/HexagonRadial"/>
    <dgm:cxn modelId="{9F0C33FC-A972-43F0-8AAB-4605428341B0}" type="presParOf" srcId="{EBFDF39E-A98C-4714-A986-87B7C6C0FD9D}" destId="{1F1EACEF-58B4-4841-BD8A-45DB124DE252}" srcOrd="9" destOrd="0" presId="urn:microsoft.com/office/officeart/2011/layout/HexagonRadial"/>
    <dgm:cxn modelId="{97B66D59-774C-4637-827E-C23524A6C9E2}" type="presParOf" srcId="{1F1EACEF-58B4-4841-BD8A-45DB124DE252}" destId="{71303F37-2C88-4167-911A-92772EC4CD9D}" srcOrd="0" destOrd="0" presId="urn:microsoft.com/office/officeart/2011/layout/HexagonRadial"/>
    <dgm:cxn modelId="{A4AA8106-1FF3-4D00-B58A-3C735C258663}" type="presParOf" srcId="{EBFDF39E-A98C-4714-A986-87B7C6C0FD9D}" destId="{EDCCA65B-1AE7-4D87-9E76-417B210CBCB4}" srcOrd="10" destOrd="0" presId="urn:microsoft.com/office/officeart/2011/layout/HexagonRadial"/>
    <dgm:cxn modelId="{4A231D79-8D75-4ECE-AABE-BC1CFE4C726B}" type="presParOf" srcId="{EBFDF39E-A98C-4714-A986-87B7C6C0FD9D}" destId="{52BA999D-3D07-409E-A405-F9EF79345DD1}" srcOrd="11" destOrd="0" presId="urn:microsoft.com/office/officeart/2011/layout/HexagonRadial"/>
    <dgm:cxn modelId="{302D78E3-EE25-4F38-B699-06C6C4443F1F}" type="presParOf" srcId="{52BA999D-3D07-409E-A405-F9EF79345DD1}" destId="{829F90A4-2363-4425-A2D4-D682D20E5FDA}" srcOrd="0" destOrd="0" presId="urn:microsoft.com/office/officeart/2011/layout/HexagonRadial"/>
    <dgm:cxn modelId="{52236A93-E576-4891-9432-FA92CD479FD8}" type="presParOf" srcId="{EBFDF39E-A98C-4714-A986-87B7C6C0FD9D}" destId="{F8AF770E-3730-4028-9B34-09D293E1B93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DC24C1-9A19-4140-BD5E-DE2F974E7133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481FA1E-FCF6-4582-A20C-DE9F1BF2CB6E}">
      <dgm:prSet phldrT="[Text]" custT="1"/>
      <dgm:spPr/>
      <dgm:t>
        <a:bodyPr/>
        <a:lstStyle/>
        <a:p>
          <a:r>
            <a:rPr lang="en-US" sz="2800" dirty="0"/>
            <a:t>Faster Cycles, Continuous Delivery</a:t>
          </a:r>
        </a:p>
      </dgm:t>
    </dgm:pt>
    <dgm:pt modelId="{C9F88AF6-A187-4714-8632-6350D76D781B}" type="parTrans" cxnId="{B565CF97-0190-4081-B876-1D4F164F0D7A}">
      <dgm:prSet/>
      <dgm:spPr/>
      <dgm:t>
        <a:bodyPr/>
        <a:lstStyle/>
        <a:p>
          <a:endParaRPr lang="en-US"/>
        </a:p>
      </dgm:t>
    </dgm:pt>
    <dgm:pt modelId="{7A5B0E7C-7A3A-401C-AA41-3546109C7248}" type="sibTrans" cxnId="{B565CF97-0190-4081-B876-1D4F164F0D7A}">
      <dgm:prSet/>
      <dgm:spPr/>
      <dgm:t>
        <a:bodyPr/>
        <a:lstStyle/>
        <a:p>
          <a:endParaRPr lang="en-US"/>
        </a:p>
      </dgm:t>
    </dgm:pt>
    <dgm:pt modelId="{597710AB-C544-4839-BCB6-5E3CFCB905C3}">
      <dgm:prSet phldrT="[Text]" custT="1"/>
      <dgm:spPr/>
      <dgm:t>
        <a:bodyPr/>
        <a:lstStyle/>
        <a:p>
          <a:r>
            <a:rPr lang="en-US" sz="2800" dirty="0"/>
            <a:t>Increased Regulation, Data Privacy, Security</a:t>
          </a:r>
        </a:p>
      </dgm:t>
    </dgm:pt>
    <dgm:pt modelId="{B655524E-94E1-402C-8129-2E76E28996B5}" type="parTrans" cxnId="{90EBFC80-2F68-4C32-966F-541D54654C28}">
      <dgm:prSet/>
      <dgm:spPr/>
      <dgm:t>
        <a:bodyPr/>
        <a:lstStyle/>
        <a:p>
          <a:endParaRPr lang="en-US"/>
        </a:p>
      </dgm:t>
    </dgm:pt>
    <dgm:pt modelId="{261455C1-4663-4820-B7FB-1B3EAEB14D3E}" type="sibTrans" cxnId="{90EBFC80-2F68-4C32-966F-541D54654C28}">
      <dgm:prSet/>
      <dgm:spPr/>
      <dgm:t>
        <a:bodyPr/>
        <a:lstStyle/>
        <a:p>
          <a:endParaRPr lang="en-US"/>
        </a:p>
      </dgm:t>
    </dgm:pt>
    <dgm:pt modelId="{9E5BC233-2535-48AF-9923-B668E8CFF6B6}">
      <dgm:prSet phldrT="[Text]" custT="1"/>
      <dgm:spPr/>
      <dgm:t>
        <a:bodyPr/>
        <a:lstStyle/>
        <a:p>
          <a:r>
            <a:rPr lang="en-US" sz="2800" dirty="0"/>
            <a:t>Global Supply Chains of H/W and S/W</a:t>
          </a:r>
        </a:p>
      </dgm:t>
    </dgm:pt>
    <dgm:pt modelId="{3D6B72DA-0686-4CC8-A786-D03A400C7711}" type="parTrans" cxnId="{5476695B-37E5-4F1C-AE3B-9DC8185B256D}">
      <dgm:prSet/>
      <dgm:spPr/>
      <dgm:t>
        <a:bodyPr/>
        <a:lstStyle/>
        <a:p>
          <a:endParaRPr lang="en-US"/>
        </a:p>
      </dgm:t>
    </dgm:pt>
    <dgm:pt modelId="{E9519D8F-7988-486F-8357-3C38E1671FEF}" type="sibTrans" cxnId="{5476695B-37E5-4F1C-AE3B-9DC8185B256D}">
      <dgm:prSet/>
      <dgm:spPr/>
      <dgm:t>
        <a:bodyPr/>
        <a:lstStyle/>
        <a:p>
          <a:endParaRPr lang="en-US"/>
        </a:p>
      </dgm:t>
    </dgm:pt>
    <dgm:pt modelId="{32822CD0-48BA-43B6-94BD-B91B53E87566}">
      <dgm:prSet phldrT="[Text]" custT="1"/>
      <dgm:spPr/>
      <dgm:t>
        <a:bodyPr/>
        <a:lstStyle/>
        <a:p>
          <a:r>
            <a:rPr lang="en-US" sz="2800" dirty="0"/>
            <a:t>Artificial Intelligence &amp; Machine Learning</a:t>
          </a:r>
        </a:p>
      </dgm:t>
    </dgm:pt>
    <dgm:pt modelId="{3DBA7286-AE92-4C0F-BFA8-47319C823724}" type="parTrans" cxnId="{5CC0270C-FB0E-4F81-AF19-AA7A4C34F491}">
      <dgm:prSet/>
      <dgm:spPr/>
      <dgm:t>
        <a:bodyPr/>
        <a:lstStyle/>
        <a:p>
          <a:endParaRPr lang="en-US"/>
        </a:p>
      </dgm:t>
    </dgm:pt>
    <dgm:pt modelId="{046ADEFD-AFFB-42B0-8425-85875A1B8BCC}" type="sibTrans" cxnId="{5CC0270C-FB0E-4F81-AF19-AA7A4C34F491}">
      <dgm:prSet/>
      <dgm:spPr/>
      <dgm:t>
        <a:bodyPr/>
        <a:lstStyle/>
        <a:p>
          <a:endParaRPr lang="en-US"/>
        </a:p>
      </dgm:t>
    </dgm:pt>
    <dgm:pt modelId="{6E9FC9CC-0D22-413B-BFAE-D1A088BE6B07}">
      <dgm:prSet phldrT="[Text]" custT="1"/>
      <dgm:spPr/>
      <dgm:t>
        <a:bodyPr/>
        <a:lstStyle/>
        <a:p>
          <a:r>
            <a:rPr lang="en-US" sz="2800" dirty="0"/>
            <a:t>Data Federation Across Vendors &amp; Suppliers</a:t>
          </a:r>
        </a:p>
      </dgm:t>
    </dgm:pt>
    <dgm:pt modelId="{2EB43FE2-1362-4A32-96FA-2F5A4A1453C7}" type="parTrans" cxnId="{9711116C-A6EB-418F-BBEC-62398EEF2CF5}">
      <dgm:prSet/>
      <dgm:spPr/>
      <dgm:t>
        <a:bodyPr/>
        <a:lstStyle/>
        <a:p>
          <a:endParaRPr lang="en-US"/>
        </a:p>
      </dgm:t>
    </dgm:pt>
    <dgm:pt modelId="{6FE43908-7FCC-47A5-A5A4-DF251D706D77}" type="sibTrans" cxnId="{9711116C-A6EB-418F-BBEC-62398EEF2CF5}">
      <dgm:prSet/>
      <dgm:spPr/>
      <dgm:t>
        <a:bodyPr/>
        <a:lstStyle/>
        <a:p>
          <a:endParaRPr lang="en-US"/>
        </a:p>
      </dgm:t>
    </dgm:pt>
    <dgm:pt modelId="{08EF9C53-33D5-47CF-850B-55B9398B9C90}" type="pres">
      <dgm:prSet presAssocID="{BFDC24C1-9A19-4140-BD5E-DE2F974E7133}" presName="diagram" presStyleCnt="0">
        <dgm:presLayoutVars>
          <dgm:dir/>
          <dgm:resizeHandles val="exact"/>
        </dgm:presLayoutVars>
      </dgm:prSet>
      <dgm:spPr/>
    </dgm:pt>
    <dgm:pt modelId="{DC859BD1-6A45-4BE8-8703-6B9520D10747}" type="pres">
      <dgm:prSet presAssocID="{0481FA1E-FCF6-4582-A20C-DE9F1BF2CB6E}" presName="node" presStyleLbl="node1" presStyleIdx="0" presStyleCnt="5">
        <dgm:presLayoutVars>
          <dgm:bulletEnabled val="1"/>
        </dgm:presLayoutVars>
      </dgm:prSet>
      <dgm:spPr/>
    </dgm:pt>
    <dgm:pt modelId="{FC576110-414C-4FE4-B3DB-D11E3A268F6F}" type="pres">
      <dgm:prSet presAssocID="{7A5B0E7C-7A3A-401C-AA41-3546109C7248}" presName="sibTrans" presStyleCnt="0"/>
      <dgm:spPr/>
    </dgm:pt>
    <dgm:pt modelId="{A00CD88B-F4AB-4D84-8E21-C5E2F7CF2991}" type="pres">
      <dgm:prSet presAssocID="{597710AB-C544-4839-BCB6-5E3CFCB905C3}" presName="node" presStyleLbl="node1" presStyleIdx="1" presStyleCnt="5">
        <dgm:presLayoutVars>
          <dgm:bulletEnabled val="1"/>
        </dgm:presLayoutVars>
      </dgm:prSet>
      <dgm:spPr/>
    </dgm:pt>
    <dgm:pt modelId="{63E308A5-FD45-42C1-8890-495C1A65FDD7}" type="pres">
      <dgm:prSet presAssocID="{261455C1-4663-4820-B7FB-1B3EAEB14D3E}" presName="sibTrans" presStyleCnt="0"/>
      <dgm:spPr/>
    </dgm:pt>
    <dgm:pt modelId="{41011F5E-0D6A-4CCE-9937-4D04A8B9907A}" type="pres">
      <dgm:prSet presAssocID="{9E5BC233-2535-48AF-9923-B668E8CFF6B6}" presName="node" presStyleLbl="node1" presStyleIdx="2" presStyleCnt="5">
        <dgm:presLayoutVars>
          <dgm:bulletEnabled val="1"/>
        </dgm:presLayoutVars>
      </dgm:prSet>
      <dgm:spPr/>
    </dgm:pt>
    <dgm:pt modelId="{2195803C-7110-4873-8964-0C437647E74A}" type="pres">
      <dgm:prSet presAssocID="{E9519D8F-7988-486F-8357-3C38E1671FEF}" presName="sibTrans" presStyleCnt="0"/>
      <dgm:spPr/>
    </dgm:pt>
    <dgm:pt modelId="{2137CF16-1400-4C07-B2B0-962E88E5F65F}" type="pres">
      <dgm:prSet presAssocID="{32822CD0-48BA-43B6-94BD-B91B53E87566}" presName="node" presStyleLbl="node1" presStyleIdx="3" presStyleCnt="5">
        <dgm:presLayoutVars>
          <dgm:bulletEnabled val="1"/>
        </dgm:presLayoutVars>
      </dgm:prSet>
      <dgm:spPr/>
    </dgm:pt>
    <dgm:pt modelId="{9306C651-7D2F-4CFB-B466-F5C70F835F1A}" type="pres">
      <dgm:prSet presAssocID="{046ADEFD-AFFB-42B0-8425-85875A1B8BCC}" presName="sibTrans" presStyleCnt="0"/>
      <dgm:spPr/>
    </dgm:pt>
    <dgm:pt modelId="{F0255510-B88E-461E-8892-B58132144919}" type="pres">
      <dgm:prSet presAssocID="{6E9FC9CC-0D22-413B-BFAE-D1A088BE6B07}" presName="node" presStyleLbl="node1" presStyleIdx="4" presStyleCnt="5">
        <dgm:presLayoutVars>
          <dgm:bulletEnabled val="1"/>
        </dgm:presLayoutVars>
      </dgm:prSet>
      <dgm:spPr/>
    </dgm:pt>
  </dgm:ptLst>
  <dgm:cxnLst>
    <dgm:cxn modelId="{5CC0270C-FB0E-4F81-AF19-AA7A4C34F491}" srcId="{BFDC24C1-9A19-4140-BD5E-DE2F974E7133}" destId="{32822CD0-48BA-43B6-94BD-B91B53E87566}" srcOrd="3" destOrd="0" parTransId="{3DBA7286-AE92-4C0F-BFA8-47319C823724}" sibTransId="{046ADEFD-AFFB-42B0-8425-85875A1B8BCC}"/>
    <dgm:cxn modelId="{FA303F18-232C-46D2-969A-44A6301D2187}" type="presOf" srcId="{32822CD0-48BA-43B6-94BD-B91B53E87566}" destId="{2137CF16-1400-4C07-B2B0-962E88E5F65F}" srcOrd="0" destOrd="0" presId="urn:microsoft.com/office/officeart/2005/8/layout/default"/>
    <dgm:cxn modelId="{5476695B-37E5-4F1C-AE3B-9DC8185B256D}" srcId="{BFDC24C1-9A19-4140-BD5E-DE2F974E7133}" destId="{9E5BC233-2535-48AF-9923-B668E8CFF6B6}" srcOrd="2" destOrd="0" parTransId="{3D6B72DA-0686-4CC8-A786-D03A400C7711}" sibTransId="{E9519D8F-7988-486F-8357-3C38E1671FEF}"/>
    <dgm:cxn modelId="{C7B12641-565C-4488-AD58-82C300AB0764}" type="presOf" srcId="{6E9FC9CC-0D22-413B-BFAE-D1A088BE6B07}" destId="{F0255510-B88E-461E-8892-B58132144919}" srcOrd="0" destOrd="0" presId="urn:microsoft.com/office/officeart/2005/8/layout/default"/>
    <dgm:cxn modelId="{9711116C-A6EB-418F-BBEC-62398EEF2CF5}" srcId="{BFDC24C1-9A19-4140-BD5E-DE2F974E7133}" destId="{6E9FC9CC-0D22-413B-BFAE-D1A088BE6B07}" srcOrd="4" destOrd="0" parTransId="{2EB43FE2-1362-4A32-96FA-2F5A4A1453C7}" sibTransId="{6FE43908-7FCC-47A5-A5A4-DF251D706D77}"/>
    <dgm:cxn modelId="{90EBFC80-2F68-4C32-966F-541D54654C28}" srcId="{BFDC24C1-9A19-4140-BD5E-DE2F974E7133}" destId="{597710AB-C544-4839-BCB6-5E3CFCB905C3}" srcOrd="1" destOrd="0" parTransId="{B655524E-94E1-402C-8129-2E76E28996B5}" sibTransId="{261455C1-4663-4820-B7FB-1B3EAEB14D3E}"/>
    <dgm:cxn modelId="{B565CF97-0190-4081-B876-1D4F164F0D7A}" srcId="{BFDC24C1-9A19-4140-BD5E-DE2F974E7133}" destId="{0481FA1E-FCF6-4582-A20C-DE9F1BF2CB6E}" srcOrd="0" destOrd="0" parTransId="{C9F88AF6-A187-4714-8632-6350D76D781B}" sibTransId="{7A5B0E7C-7A3A-401C-AA41-3546109C7248}"/>
    <dgm:cxn modelId="{7C1A0FAB-0B27-4AC4-A2F1-AD216C34565A}" type="presOf" srcId="{0481FA1E-FCF6-4582-A20C-DE9F1BF2CB6E}" destId="{DC859BD1-6A45-4BE8-8703-6B9520D10747}" srcOrd="0" destOrd="0" presId="urn:microsoft.com/office/officeart/2005/8/layout/default"/>
    <dgm:cxn modelId="{54D3A6B0-C988-413A-983B-B8AD08BF61A6}" type="presOf" srcId="{9E5BC233-2535-48AF-9923-B668E8CFF6B6}" destId="{41011F5E-0D6A-4CCE-9937-4D04A8B9907A}" srcOrd="0" destOrd="0" presId="urn:microsoft.com/office/officeart/2005/8/layout/default"/>
    <dgm:cxn modelId="{406DFADF-C89E-4BE2-A189-EDBF608C2B32}" type="presOf" srcId="{BFDC24C1-9A19-4140-BD5E-DE2F974E7133}" destId="{08EF9C53-33D5-47CF-850B-55B9398B9C90}" srcOrd="0" destOrd="0" presId="urn:microsoft.com/office/officeart/2005/8/layout/default"/>
    <dgm:cxn modelId="{4B8F34FA-CE2E-4CB8-9A01-47C86ED63E1E}" type="presOf" srcId="{597710AB-C544-4839-BCB6-5E3CFCB905C3}" destId="{A00CD88B-F4AB-4D84-8E21-C5E2F7CF2991}" srcOrd="0" destOrd="0" presId="urn:microsoft.com/office/officeart/2005/8/layout/default"/>
    <dgm:cxn modelId="{116F2959-0309-4445-9290-136D9FBBC036}" type="presParOf" srcId="{08EF9C53-33D5-47CF-850B-55B9398B9C90}" destId="{DC859BD1-6A45-4BE8-8703-6B9520D10747}" srcOrd="0" destOrd="0" presId="urn:microsoft.com/office/officeart/2005/8/layout/default"/>
    <dgm:cxn modelId="{BA089EBF-95F0-4A42-B75D-77D3EE7DFDCC}" type="presParOf" srcId="{08EF9C53-33D5-47CF-850B-55B9398B9C90}" destId="{FC576110-414C-4FE4-B3DB-D11E3A268F6F}" srcOrd="1" destOrd="0" presId="urn:microsoft.com/office/officeart/2005/8/layout/default"/>
    <dgm:cxn modelId="{2AC697EF-CF19-4FD2-8BEF-FFADBB683EE4}" type="presParOf" srcId="{08EF9C53-33D5-47CF-850B-55B9398B9C90}" destId="{A00CD88B-F4AB-4D84-8E21-C5E2F7CF2991}" srcOrd="2" destOrd="0" presId="urn:microsoft.com/office/officeart/2005/8/layout/default"/>
    <dgm:cxn modelId="{D47CC2BD-3070-458C-AE6D-32F7AAC9B4CE}" type="presParOf" srcId="{08EF9C53-33D5-47CF-850B-55B9398B9C90}" destId="{63E308A5-FD45-42C1-8890-495C1A65FDD7}" srcOrd="3" destOrd="0" presId="urn:microsoft.com/office/officeart/2005/8/layout/default"/>
    <dgm:cxn modelId="{8C45EA5C-CEEE-4CD2-85E9-D78E23433A1F}" type="presParOf" srcId="{08EF9C53-33D5-47CF-850B-55B9398B9C90}" destId="{41011F5E-0D6A-4CCE-9937-4D04A8B9907A}" srcOrd="4" destOrd="0" presId="urn:microsoft.com/office/officeart/2005/8/layout/default"/>
    <dgm:cxn modelId="{95435CE4-8275-4E02-AE5E-31BA00C0DE24}" type="presParOf" srcId="{08EF9C53-33D5-47CF-850B-55B9398B9C90}" destId="{2195803C-7110-4873-8964-0C437647E74A}" srcOrd="5" destOrd="0" presId="urn:microsoft.com/office/officeart/2005/8/layout/default"/>
    <dgm:cxn modelId="{25B59203-436C-4976-83DE-FAA46329B034}" type="presParOf" srcId="{08EF9C53-33D5-47CF-850B-55B9398B9C90}" destId="{2137CF16-1400-4C07-B2B0-962E88E5F65F}" srcOrd="6" destOrd="0" presId="urn:microsoft.com/office/officeart/2005/8/layout/default"/>
    <dgm:cxn modelId="{D32BA949-208E-49A0-B3DC-D8F74FD7C916}" type="presParOf" srcId="{08EF9C53-33D5-47CF-850B-55B9398B9C90}" destId="{9306C651-7D2F-4CFB-B466-F5C70F835F1A}" srcOrd="7" destOrd="0" presId="urn:microsoft.com/office/officeart/2005/8/layout/default"/>
    <dgm:cxn modelId="{7338FD00-96D6-4FBE-B0A5-7FBE9B2657A5}" type="presParOf" srcId="{08EF9C53-33D5-47CF-850B-55B9398B9C90}" destId="{F0255510-B88E-461E-8892-B5813214491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087AA-A0B4-499D-8A07-D0F941774AFF}">
      <dsp:nvSpPr>
        <dsp:cNvPr id="0" name=""/>
        <dsp:cNvSpPr/>
      </dsp:nvSpPr>
      <dsp:spPr>
        <a:xfrm>
          <a:off x="2652128" y="2099264"/>
          <a:ext cx="2668257" cy="2308150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sysClr val="windowText" lastClr="000000"/>
              </a:solidFill>
            </a:rPr>
            <a:t>Spira Platform</a:t>
          </a:r>
          <a:endParaRPr lang="en-US" sz="3200" kern="1200" dirty="0">
            <a:solidFill>
              <a:sysClr val="windowText" lastClr="000000"/>
            </a:solidFill>
          </a:endParaRPr>
        </a:p>
      </dsp:txBody>
      <dsp:txXfrm>
        <a:off x="3094296" y="2481757"/>
        <a:ext cx="1783921" cy="1543164"/>
      </dsp:txXfrm>
    </dsp:sp>
    <dsp:sp modelId="{9CE2FB0F-9D49-4834-B70D-9F7BEC171051}">
      <dsp:nvSpPr>
        <dsp:cNvPr id="0" name=""/>
        <dsp:cNvSpPr/>
      </dsp:nvSpPr>
      <dsp:spPr>
        <a:xfrm>
          <a:off x="4322969" y="994970"/>
          <a:ext cx="1006725" cy="86742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9DDAC2-85D0-485D-9BF7-71A31CED3B72}">
      <dsp:nvSpPr>
        <dsp:cNvPr id="0" name=""/>
        <dsp:cNvSpPr/>
      </dsp:nvSpPr>
      <dsp:spPr>
        <a:xfrm>
          <a:off x="2897913" y="0"/>
          <a:ext cx="2186617" cy="1891681"/>
        </a:xfrm>
        <a:prstGeom prst="hexagon">
          <a:avLst>
            <a:gd name="adj" fmla="val 28570"/>
            <a:gd name="vf" fmla="val 11547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cap="none" spc="0">
              <a:ln w="0"/>
              <a:solidFill>
                <a:schemeClr val="tx1"/>
              </a:solidFill>
              <a:effectLst/>
            </a:rPr>
            <a:t>Product management</a:t>
          </a:r>
          <a:endParaRPr lang="en-US" sz="1800" b="0" kern="1200" cap="none" spc="0" dirty="0">
            <a:ln w="0"/>
            <a:solidFill>
              <a:schemeClr val="tx1"/>
            </a:solidFill>
            <a:effectLst/>
          </a:endParaRPr>
        </a:p>
      </dsp:txBody>
      <dsp:txXfrm>
        <a:off x="3260282" y="313492"/>
        <a:ext cx="1461879" cy="1264697"/>
      </dsp:txXfrm>
    </dsp:sp>
    <dsp:sp modelId="{B63DB97D-1591-459C-A726-573212E6348F}">
      <dsp:nvSpPr>
        <dsp:cNvPr id="0" name=""/>
        <dsp:cNvSpPr/>
      </dsp:nvSpPr>
      <dsp:spPr>
        <a:xfrm>
          <a:off x="5497896" y="2616597"/>
          <a:ext cx="1006725" cy="86742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2D0151-67D1-4CEF-A377-04A9163BD2D3}">
      <dsp:nvSpPr>
        <dsp:cNvPr id="0" name=""/>
        <dsp:cNvSpPr/>
      </dsp:nvSpPr>
      <dsp:spPr>
        <a:xfrm>
          <a:off x="4903295" y="1190145"/>
          <a:ext cx="2186617" cy="1891681"/>
        </a:xfrm>
        <a:prstGeom prst="hexagon">
          <a:avLst>
            <a:gd name="adj" fmla="val 28570"/>
            <a:gd name="vf" fmla="val 11547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cap="none" spc="0">
              <a:ln w="0"/>
              <a:solidFill>
                <a:schemeClr val="tx1"/>
              </a:solidFill>
              <a:effectLst/>
            </a:rPr>
            <a:t>QA</a:t>
          </a:r>
          <a:endParaRPr lang="en-US" sz="1800" b="0" kern="1200" cap="none" spc="0" dirty="0">
            <a:ln w="0"/>
            <a:solidFill>
              <a:schemeClr val="tx1"/>
            </a:solidFill>
            <a:effectLst/>
          </a:endParaRPr>
        </a:p>
      </dsp:txBody>
      <dsp:txXfrm>
        <a:off x="5265664" y="1503637"/>
        <a:ext cx="1461879" cy="1264697"/>
      </dsp:txXfrm>
    </dsp:sp>
    <dsp:sp modelId="{DF9CF4B6-5F8C-4FAA-B142-7D2EB2E1916F}">
      <dsp:nvSpPr>
        <dsp:cNvPr id="0" name=""/>
        <dsp:cNvSpPr/>
      </dsp:nvSpPr>
      <dsp:spPr>
        <a:xfrm>
          <a:off x="4681716" y="4447110"/>
          <a:ext cx="1006725" cy="86742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CD40B5-97CE-4646-BA15-64A4D45CEBAF}">
      <dsp:nvSpPr>
        <dsp:cNvPr id="0" name=""/>
        <dsp:cNvSpPr/>
      </dsp:nvSpPr>
      <dsp:spPr>
        <a:xfrm>
          <a:off x="4903295" y="3450837"/>
          <a:ext cx="2186617" cy="1891681"/>
        </a:xfrm>
        <a:prstGeom prst="hexagon">
          <a:avLst>
            <a:gd name="adj" fmla="val 28570"/>
            <a:gd name="vf" fmla="val 115470"/>
          </a:avLst>
        </a:prstGeom>
        <a:solidFill>
          <a:srgbClr val="FDCB2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cap="none" spc="0" dirty="0">
              <a:ln w="0"/>
              <a:solidFill>
                <a:schemeClr val="tx1"/>
              </a:solidFill>
              <a:effectLst/>
            </a:rPr>
            <a:t>Source code</a:t>
          </a:r>
        </a:p>
      </dsp:txBody>
      <dsp:txXfrm>
        <a:off x="5265664" y="3764329"/>
        <a:ext cx="1461879" cy="1264697"/>
      </dsp:txXfrm>
    </dsp:sp>
    <dsp:sp modelId="{71303F37-2C88-4167-911A-92772EC4CD9D}">
      <dsp:nvSpPr>
        <dsp:cNvPr id="0" name=""/>
        <dsp:cNvSpPr/>
      </dsp:nvSpPr>
      <dsp:spPr>
        <a:xfrm>
          <a:off x="2657093" y="4637124"/>
          <a:ext cx="1006725" cy="86742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1D5460-54A9-4002-8389-554F1ADA74D7}">
      <dsp:nvSpPr>
        <dsp:cNvPr id="0" name=""/>
        <dsp:cNvSpPr/>
      </dsp:nvSpPr>
      <dsp:spPr>
        <a:xfrm>
          <a:off x="2897913" y="4615649"/>
          <a:ext cx="2186617" cy="1891681"/>
        </a:xfrm>
        <a:prstGeom prst="hexagon">
          <a:avLst>
            <a:gd name="adj" fmla="val 28570"/>
            <a:gd name="vf" fmla="val 115470"/>
          </a:avLst>
        </a:prstGeom>
        <a:solidFill>
          <a:srgbClr val="FDCB2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cap="none" spc="0" dirty="0">
              <a:ln w="0"/>
              <a:solidFill>
                <a:schemeClr val="tx1"/>
              </a:solidFill>
              <a:effectLst/>
            </a:rPr>
            <a:t>Agile Planning</a:t>
          </a:r>
        </a:p>
      </dsp:txBody>
      <dsp:txXfrm>
        <a:off x="3260282" y="4929141"/>
        <a:ext cx="1461879" cy="1264697"/>
      </dsp:txXfrm>
    </dsp:sp>
    <dsp:sp modelId="{829F90A4-2363-4425-A2D4-D682D20E5FDA}">
      <dsp:nvSpPr>
        <dsp:cNvPr id="0" name=""/>
        <dsp:cNvSpPr/>
      </dsp:nvSpPr>
      <dsp:spPr>
        <a:xfrm>
          <a:off x="1462925" y="3016147"/>
          <a:ext cx="1006725" cy="86742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CCA65B-1AE7-4D87-9E76-417B210CBCB4}">
      <dsp:nvSpPr>
        <dsp:cNvPr id="0" name=""/>
        <dsp:cNvSpPr/>
      </dsp:nvSpPr>
      <dsp:spPr>
        <a:xfrm>
          <a:off x="883220" y="3452139"/>
          <a:ext cx="2186617" cy="1891681"/>
        </a:xfrm>
        <a:prstGeom prst="hexagon">
          <a:avLst>
            <a:gd name="adj" fmla="val 28570"/>
            <a:gd name="vf" fmla="val 11547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ysClr val="windowText" lastClr="000000"/>
              </a:solidFill>
            </a:rPr>
            <a:t>Progams &amp; portfolios</a:t>
          </a:r>
          <a:endParaRPr lang="en-US" sz="1800" kern="1200" dirty="0">
            <a:solidFill>
              <a:sysClr val="windowText" lastClr="000000"/>
            </a:solidFill>
          </a:endParaRPr>
        </a:p>
      </dsp:txBody>
      <dsp:txXfrm>
        <a:off x="1245589" y="3765631"/>
        <a:ext cx="1461879" cy="1264697"/>
      </dsp:txXfrm>
    </dsp:sp>
    <dsp:sp modelId="{F8AF770E-3730-4028-9B34-09D293E1B93E}">
      <dsp:nvSpPr>
        <dsp:cNvPr id="0" name=""/>
        <dsp:cNvSpPr/>
      </dsp:nvSpPr>
      <dsp:spPr>
        <a:xfrm>
          <a:off x="883220" y="1160907"/>
          <a:ext cx="2186617" cy="1891681"/>
        </a:xfrm>
        <a:prstGeom prst="hexagon">
          <a:avLst>
            <a:gd name="adj" fmla="val 28570"/>
            <a:gd name="vf" fmla="val 11547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ysClr val="windowText" lastClr="000000"/>
              </a:solidFill>
            </a:rPr>
            <a:t>Risk management</a:t>
          </a:r>
          <a:endParaRPr lang="en-US" sz="1800" kern="1200" dirty="0">
            <a:solidFill>
              <a:sysClr val="windowText" lastClr="000000"/>
            </a:solidFill>
          </a:endParaRPr>
        </a:p>
      </dsp:txBody>
      <dsp:txXfrm>
        <a:off x="1245589" y="1474399"/>
        <a:ext cx="1461879" cy="12646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59BD1-6A45-4BE8-8703-6B9520D10747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Faster Cycles, Continuous Delivery</a:t>
          </a:r>
        </a:p>
      </dsp:txBody>
      <dsp:txXfrm>
        <a:off x="0" y="39687"/>
        <a:ext cx="3286125" cy="1971675"/>
      </dsp:txXfrm>
    </dsp:sp>
    <dsp:sp modelId="{A00CD88B-F4AB-4D84-8E21-C5E2F7CF2991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Increased Regulation, Data Privacy, Security</a:t>
          </a:r>
        </a:p>
      </dsp:txBody>
      <dsp:txXfrm>
        <a:off x="3614737" y="39687"/>
        <a:ext cx="3286125" cy="1971675"/>
      </dsp:txXfrm>
    </dsp:sp>
    <dsp:sp modelId="{41011F5E-0D6A-4CCE-9937-4D04A8B9907A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Global Supply Chains of H/W and S/W</a:t>
          </a:r>
        </a:p>
      </dsp:txBody>
      <dsp:txXfrm>
        <a:off x="7229475" y="39687"/>
        <a:ext cx="3286125" cy="1971675"/>
      </dsp:txXfrm>
    </dsp:sp>
    <dsp:sp modelId="{2137CF16-1400-4C07-B2B0-962E88E5F65F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Artificial Intelligence &amp; Machine Learning</a:t>
          </a:r>
        </a:p>
      </dsp:txBody>
      <dsp:txXfrm>
        <a:off x="1807368" y="2339975"/>
        <a:ext cx="3286125" cy="1971675"/>
      </dsp:txXfrm>
    </dsp:sp>
    <dsp:sp modelId="{F0255510-B88E-461E-8892-B58132144919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Data Federation Across Vendors &amp; Suppliers</a:t>
          </a:r>
        </a:p>
      </dsp:txBody>
      <dsp:txXfrm>
        <a:off x="5422106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58EEC-8263-439B-8673-DDEFCBAD3A93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4103B-8296-4801-B849-D9F9F8D68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83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96673-C162-4D63-B4F9-C27C2EE22F4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239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 great products</a:t>
            </a:r>
          </a:p>
          <a:p>
            <a:pPr marL="0" indent="0">
              <a:buNone/>
            </a:pPr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 you work together</a:t>
            </a:r>
          </a:p>
          <a:p>
            <a:pPr marL="0" indent="0">
              <a:buNone/>
            </a:pPr>
            <a:r>
              <a:rPr lang="en-US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 you deliver your products faster, more easily, with less pain, and less stress</a:t>
            </a:r>
          </a:p>
          <a:p>
            <a:endParaRPr lang="en-US" dirty="0"/>
          </a:p>
          <a:p>
            <a:r>
              <a:rPr lang="en-US" dirty="0"/>
              <a:t>At a grand scale – we’re passionate about making products that you will find transformative to how you work. </a:t>
            </a:r>
          </a:p>
          <a:p>
            <a:endParaRPr lang="en-US" dirty="0"/>
          </a:p>
          <a:p>
            <a:r>
              <a:rPr lang="en-US" dirty="0"/>
              <a:t>We both want to use our tools every day to help you do a whole number of complex things, and at the same time get out of your way so you don’t need to worry about </a:t>
            </a:r>
            <a:r>
              <a:rPr lang="en-US" dirty="0" err="1"/>
              <a:t>SpiraPlan</a:t>
            </a:r>
            <a:r>
              <a:rPr lang="en-US" dirty="0"/>
              <a:t> and can instead focus on helping your own customers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8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eg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746" y="589086"/>
            <a:ext cx="9135208" cy="870438"/>
          </a:xfrm>
          <a:prstGeom prst="rect">
            <a:avLst/>
          </a:prstGeo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Title 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8746" y="1582618"/>
            <a:ext cx="7288823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6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detail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FB3F19-9FDE-4643-AEA8-76B016B0E2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76145"/>
            <a:ext cx="5769389" cy="42203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9B9237-2009-4998-B8A9-7239DBB853BA}"/>
              </a:ext>
            </a:extLst>
          </p:cNvPr>
          <p:cNvSpPr/>
          <p:nvPr userDrawn="1"/>
        </p:nvSpPr>
        <p:spPr>
          <a:xfrm>
            <a:off x="0" y="5213838"/>
            <a:ext cx="2400300" cy="16441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6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Slide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" descr="background_titelfolie-03.jpg">
            <a:extLst>
              <a:ext uri="{FF2B5EF4-FFF2-40B4-BE49-F238E27FC236}">
                <a16:creationId xmlns:a16="http://schemas.microsoft.com/office/drawing/2014/main" id="{62A21654-26DE-45CF-98DD-FC70FC638D9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5491" y="361801"/>
            <a:ext cx="9474200" cy="557363"/>
          </a:xfrm>
        </p:spPr>
        <p:txBody>
          <a:bodyPr anchor="t" anchorCtr="0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17" name="Bildplatzhalter 12">
            <a:extLst>
              <a:ext uri="{FF2B5EF4-FFF2-40B4-BE49-F238E27FC236}">
                <a16:creationId xmlns:a16="http://schemas.microsoft.com/office/drawing/2014/main" id="{5B7CE5D0-83DF-4E4D-9E17-FED91900AC7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01467" y="2116668"/>
            <a:ext cx="4690533" cy="38502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Bild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auf Symbol </a:t>
            </a:r>
            <a:r>
              <a:rPr lang="en-US" dirty="0" err="1"/>
              <a:t>hinzufügen</a:t>
            </a: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DB0A35C-6B1B-421E-AC2D-0205C5E89D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5491" y="2044662"/>
            <a:ext cx="7165976" cy="24455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GB" sz="44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Formatvorlagen</a:t>
            </a:r>
            <a:r>
              <a:rPr lang="en-US" dirty="0"/>
              <a:t> des </a:t>
            </a:r>
            <a:r>
              <a:rPr lang="en-US" dirty="0" err="1"/>
              <a:t>Textmasters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35A29CA-4B88-4252-8A7C-03395D5FC89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35361" y="6380978"/>
            <a:ext cx="1454775" cy="23589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900" b="1" dirty="0"/>
              <a:t>Generali Switzerland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CF5B9D7-DBFF-40AF-8945-A98C1B221B3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August 13, 2019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1E2FC2-38FE-4C61-8F07-7F000C85634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CAEC38B-CA78-449C-A3D1-BBA8013D65E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37C9769-04EB-44CC-91EF-61449E0F77D8}"/>
              </a:ext>
            </a:extLst>
          </p:cNvPr>
          <p:cNvGrpSpPr>
            <a:grpSpLocks/>
          </p:cNvGrpSpPr>
          <p:nvPr userDrawn="1">
            <p:custDataLst>
              <p:tags r:id="rId3"/>
            </p:custDataLst>
          </p:nvPr>
        </p:nvGrpSpPr>
        <p:grpSpPr>
          <a:xfrm>
            <a:off x="10606309" y="6406952"/>
            <a:ext cx="1246732" cy="162413"/>
            <a:chOff x="2195736" y="1301349"/>
            <a:chExt cx="1246732" cy="162413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5873AA3-393D-4995-8FF4-F0849FD9FC28}"/>
                </a:ext>
              </a:extLst>
            </p:cNvPr>
            <p:cNvSpPr/>
            <p:nvPr/>
          </p:nvSpPr>
          <p:spPr>
            <a:xfrm>
              <a:off x="2632005" y="1306391"/>
              <a:ext cx="113657" cy="157371"/>
            </a:xfrm>
            <a:custGeom>
              <a:avLst/>
              <a:gdLst>
                <a:gd name="connsiteX0" fmla="*/ 46337 w 113657"/>
                <a:gd name="connsiteY0" fmla="*/ 73440 h 157371"/>
                <a:gd name="connsiteX1" fmla="*/ 46337 w 113657"/>
                <a:gd name="connsiteY1" fmla="*/ 7869 h 157371"/>
                <a:gd name="connsiteX2" fmla="*/ 109286 w 113657"/>
                <a:gd name="connsiteY2" fmla="*/ 55954 h 157371"/>
                <a:gd name="connsiteX3" fmla="*/ 113657 w 113657"/>
                <a:gd name="connsiteY3" fmla="*/ 55954 h 157371"/>
                <a:gd name="connsiteX4" fmla="*/ 113657 w 113657"/>
                <a:gd name="connsiteY4" fmla="*/ 0 h 157371"/>
                <a:gd name="connsiteX5" fmla="*/ 1749 w 113657"/>
                <a:gd name="connsiteY5" fmla="*/ 0 h 157371"/>
                <a:gd name="connsiteX6" fmla="*/ 1749 w 113657"/>
                <a:gd name="connsiteY6" fmla="*/ 7869 h 157371"/>
                <a:gd name="connsiteX7" fmla="*/ 20983 w 113657"/>
                <a:gd name="connsiteY7" fmla="*/ 7869 h 157371"/>
                <a:gd name="connsiteX8" fmla="*/ 20983 w 113657"/>
                <a:gd name="connsiteY8" fmla="*/ 151251 h 157371"/>
                <a:gd name="connsiteX9" fmla="*/ 0 w 113657"/>
                <a:gd name="connsiteY9" fmla="*/ 151251 h 157371"/>
                <a:gd name="connsiteX10" fmla="*/ 0 w 113657"/>
                <a:gd name="connsiteY10" fmla="*/ 159120 h 157371"/>
                <a:gd name="connsiteX11" fmla="*/ 114531 w 113657"/>
                <a:gd name="connsiteY11" fmla="*/ 159120 h 157371"/>
                <a:gd name="connsiteX12" fmla="*/ 114531 w 113657"/>
                <a:gd name="connsiteY12" fmla="*/ 100543 h 157371"/>
                <a:gd name="connsiteX13" fmla="*/ 108411 w 113657"/>
                <a:gd name="connsiteY13" fmla="*/ 100543 h 157371"/>
                <a:gd name="connsiteX14" fmla="*/ 59451 w 113657"/>
                <a:gd name="connsiteY14" fmla="*/ 152126 h 157371"/>
                <a:gd name="connsiteX15" fmla="*/ 44589 w 113657"/>
                <a:gd name="connsiteY15" fmla="*/ 152126 h 157371"/>
                <a:gd name="connsiteX16" fmla="*/ 44589 w 113657"/>
                <a:gd name="connsiteY16" fmla="*/ 82183 h 157371"/>
                <a:gd name="connsiteX17" fmla="*/ 53331 w 113657"/>
                <a:gd name="connsiteY17" fmla="*/ 82183 h 157371"/>
                <a:gd name="connsiteX18" fmla="*/ 78686 w 113657"/>
                <a:gd name="connsiteY18" fmla="*/ 115406 h 157371"/>
                <a:gd name="connsiteX19" fmla="*/ 83931 w 113657"/>
                <a:gd name="connsiteY19" fmla="*/ 115406 h 157371"/>
                <a:gd name="connsiteX20" fmla="*/ 83931 w 113657"/>
                <a:gd name="connsiteY20" fmla="*/ 42840 h 157371"/>
                <a:gd name="connsiteX21" fmla="*/ 78686 w 113657"/>
                <a:gd name="connsiteY21" fmla="*/ 42840 h 157371"/>
                <a:gd name="connsiteX22" fmla="*/ 52457 w 113657"/>
                <a:gd name="connsiteY22" fmla="*/ 73440 h 157371"/>
                <a:gd name="connsiteX23" fmla="*/ 46337 w 113657"/>
                <a:gd name="connsiteY23" fmla="*/ 73440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3657" h="157371">
                  <a:moveTo>
                    <a:pt x="46337" y="73440"/>
                  </a:moveTo>
                  <a:lnTo>
                    <a:pt x="46337" y="7869"/>
                  </a:lnTo>
                  <a:cubicBezTo>
                    <a:pt x="87429" y="7869"/>
                    <a:pt x="102291" y="6120"/>
                    <a:pt x="109286" y="55954"/>
                  </a:cubicBezTo>
                  <a:lnTo>
                    <a:pt x="113657" y="55954"/>
                  </a:lnTo>
                  <a:lnTo>
                    <a:pt x="113657" y="0"/>
                  </a:lnTo>
                  <a:lnTo>
                    <a:pt x="1749" y="0"/>
                  </a:lnTo>
                  <a:lnTo>
                    <a:pt x="1749" y="7869"/>
                  </a:lnTo>
                  <a:lnTo>
                    <a:pt x="20983" y="7869"/>
                  </a:lnTo>
                  <a:lnTo>
                    <a:pt x="20983" y="151251"/>
                  </a:lnTo>
                  <a:lnTo>
                    <a:pt x="0" y="151251"/>
                  </a:lnTo>
                  <a:lnTo>
                    <a:pt x="0" y="159120"/>
                  </a:lnTo>
                  <a:lnTo>
                    <a:pt x="114531" y="159120"/>
                  </a:lnTo>
                  <a:lnTo>
                    <a:pt x="114531" y="100543"/>
                  </a:lnTo>
                  <a:lnTo>
                    <a:pt x="108411" y="100543"/>
                  </a:lnTo>
                  <a:cubicBezTo>
                    <a:pt x="102291" y="145131"/>
                    <a:pt x="91800" y="152126"/>
                    <a:pt x="59451" y="152126"/>
                  </a:cubicBezTo>
                  <a:lnTo>
                    <a:pt x="44589" y="152126"/>
                  </a:lnTo>
                  <a:lnTo>
                    <a:pt x="44589" y="82183"/>
                  </a:lnTo>
                  <a:cubicBezTo>
                    <a:pt x="44589" y="82183"/>
                    <a:pt x="49834" y="82183"/>
                    <a:pt x="53331" y="82183"/>
                  </a:cubicBezTo>
                  <a:cubicBezTo>
                    <a:pt x="67320" y="82183"/>
                    <a:pt x="75189" y="90926"/>
                    <a:pt x="78686" y="115406"/>
                  </a:cubicBezTo>
                  <a:lnTo>
                    <a:pt x="83931" y="115406"/>
                  </a:lnTo>
                  <a:lnTo>
                    <a:pt x="83931" y="42840"/>
                  </a:lnTo>
                  <a:lnTo>
                    <a:pt x="78686" y="42840"/>
                  </a:lnTo>
                  <a:cubicBezTo>
                    <a:pt x="78686" y="42840"/>
                    <a:pt x="77811" y="74314"/>
                    <a:pt x="52457" y="73440"/>
                  </a:cubicBezTo>
                  <a:lnTo>
                    <a:pt x="46337" y="73440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88A4DC1-B1E4-48D2-8FFE-6EBB904BDA62}"/>
                </a:ext>
              </a:extLst>
            </p:cNvPr>
            <p:cNvSpPr/>
            <p:nvPr/>
          </p:nvSpPr>
          <p:spPr>
            <a:xfrm>
              <a:off x="2498239" y="1304642"/>
              <a:ext cx="131143" cy="157371"/>
            </a:xfrm>
            <a:custGeom>
              <a:avLst/>
              <a:gdLst>
                <a:gd name="connsiteX0" fmla="*/ 134640 w 131142"/>
                <a:gd name="connsiteY0" fmla="*/ 77811 h 157371"/>
                <a:gd name="connsiteX1" fmla="*/ 71691 w 131142"/>
                <a:gd name="connsiteY1" fmla="*/ 77811 h 157371"/>
                <a:gd name="connsiteX2" fmla="*/ 71691 w 131142"/>
                <a:gd name="connsiteY2" fmla="*/ 84806 h 157371"/>
                <a:gd name="connsiteX3" fmla="*/ 93549 w 131142"/>
                <a:gd name="connsiteY3" fmla="*/ 84806 h 157371"/>
                <a:gd name="connsiteX4" fmla="*/ 93549 w 131142"/>
                <a:gd name="connsiteY4" fmla="*/ 136389 h 157371"/>
                <a:gd name="connsiteX5" fmla="*/ 64697 w 131142"/>
                <a:gd name="connsiteY5" fmla="*/ 154749 h 157371"/>
                <a:gd name="connsiteX6" fmla="*/ 27103 w 131142"/>
                <a:gd name="connsiteY6" fmla="*/ 80434 h 157371"/>
                <a:gd name="connsiteX7" fmla="*/ 64697 w 131142"/>
                <a:gd name="connsiteY7" fmla="*/ 6120 h 157371"/>
                <a:gd name="connsiteX8" fmla="*/ 111909 w 131142"/>
                <a:gd name="connsiteY8" fmla="*/ 57703 h 157371"/>
                <a:gd name="connsiteX9" fmla="*/ 116280 w 131142"/>
                <a:gd name="connsiteY9" fmla="*/ 57703 h 157371"/>
                <a:gd name="connsiteX10" fmla="*/ 116280 w 131142"/>
                <a:gd name="connsiteY10" fmla="*/ 0 h 157371"/>
                <a:gd name="connsiteX11" fmla="*/ 97920 w 131142"/>
                <a:gd name="connsiteY11" fmla="*/ 13114 h 157371"/>
                <a:gd name="connsiteX12" fmla="*/ 64697 w 131142"/>
                <a:gd name="connsiteY12" fmla="*/ 0 h 157371"/>
                <a:gd name="connsiteX13" fmla="*/ 0 w 131142"/>
                <a:gd name="connsiteY13" fmla="*/ 80434 h 157371"/>
                <a:gd name="connsiteX14" fmla="*/ 64697 w 131142"/>
                <a:gd name="connsiteY14" fmla="*/ 161743 h 157371"/>
                <a:gd name="connsiteX15" fmla="*/ 97920 w 131142"/>
                <a:gd name="connsiteY15" fmla="*/ 144257 h 157371"/>
                <a:gd name="connsiteX16" fmla="*/ 118029 w 131142"/>
                <a:gd name="connsiteY16" fmla="*/ 159994 h 157371"/>
                <a:gd name="connsiteX17" fmla="*/ 118029 w 131142"/>
                <a:gd name="connsiteY17" fmla="*/ 83931 h 157371"/>
                <a:gd name="connsiteX18" fmla="*/ 134640 w 131142"/>
                <a:gd name="connsiteY18" fmla="*/ 83931 h 157371"/>
                <a:gd name="connsiteX19" fmla="*/ 134640 w 131142"/>
                <a:gd name="connsiteY19" fmla="*/ 77811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1142" h="157371">
                  <a:moveTo>
                    <a:pt x="134640" y="77811"/>
                  </a:moveTo>
                  <a:lnTo>
                    <a:pt x="71691" y="77811"/>
                  </a:lnTo>
                  <a:lnTo>
                    <a:pt x="71691" y="84806"/>
                  </a:lnTo>
                  <a:lnTo>
                    <a:pt x="93549" y="84806"/>
                  </a:lnTo>
                  <a:lnTo>
                    <a:pt x="93549" y="136389"/>
                  </a:lnTo>
                  <a:cubicBezTo>
                    <a:pt x="90051" y="149503"/>
                    <a:pt x="70817" y="154749"/>
                    <a:pt x="64697" y="154749"/>
                  </a:cubicBezTo>
                  <a:cubicBezTo>
                    <a:pt x="24480" y="154749"/>
                    <a:pt x="27103" y="96171"/>
                    <a:pt x="27103" y="80434"/>
                  </a:cubicBezTo>
                  <a:cubicBezTo>
                    <a:pt x="27103" y="66446"/>
                    <a:pt x="25354" y="6120"/>
                    <a:pt x="64697" y="6120"/>
                  </a:cubicBezTo>
                  <a:cubicBezTo>
                    <a:pt x="91800" y="6120"/>
                    <a:pt x="106663" y="33223"/>
                    <a:pt x="111909" y="57703"/>
                  </a:cubicBezTo>
                  <a:lnTo>
                    <a:pt x="116280" y="57703"/>
                  </a:lnTo>
                  <a:cubicBezTo>
                    <a:pt x="116280" y="47211"/>
                    <a:pt x="116280" y="0"/>
                    <a:pt x="116280" y="0"/>
                  </a:cubicBezTo>
                  <a:lnTo>
                    <a:pt x="97920" y="13114"/>
                  </a:lnTo>
                  <a:cubicBezTo>
                    <a:pt x="97920" y="13114"/>
                    <a:pt x="89177" y="0"/>
                    <a:pt x="64697" y="0"/>
                  </a:cubicBezTo>
                  <a:cubicBezTo>
                    <a:pt x="17486" y="0"/>
                    <a:pt x="0" y="47211"/>
                    <a:pt x="0" y="80434"/>
                  </a:cubicBezTo>
                  <a:cubicBezTo>
                    <a:pt x="0" y="111034"/>
                    <a:pt x="13989" y="161743"/>
                    <a:pt x="64697" y="161743"/>
                  </a:cubicBezTo>
                  <a:cubicBezTo>
                    <a:pt x="80434" y="161743"/>
                    <a:pt x="91800" y="153874"/>
                    <a:pt x="97920" y="144257"/>
                  </a:cubicBezTo>
                  <a:lnTo>
                    <a:pt x="118029" y="159994"/>
                  </a:lnTo>
                  <a:lnTo>
                    <a:pt x="118029" y="83931"/>
                  </a:lnTo>
                  <a:lnTo>
                    <a:pt x="134640" y="83931"/>
                  </a:lnTo>
                  <a:lnTo>
                    <a:pt x="134640" y="7781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E0A41FA-F584-49ED-B090-3026E99AA349}"/>
                </a:ext>
              </a:extLst>
            </p:cNvPr>
            <p:cNvSpPr/>
            <p:nvPr/>
          </p:nvSpPr>
          <p:spPr>
            <a:xfrm>
              <a:off x="3022811" y="1302019"/>
              <a:ext cx="349714" cy="157371"/>
            </a:xfrm>
            <a:custGeom>
              <a:avLst/>
              <a:gdLst>
                <a:gd name="connsiteX0" fmla="*/ 345343 w 349714"/>
                <a:gd name="connsiteY0" fmla="*/ 104914 h 157371"/>
                <a:gd name="connsiteX1" fmla="*/ 296383 w 349714"/>
                <a:gd name="connsiteY1" fmla="*/ 155623 h 157371"/>
                <a:gd name="connsiteX2" fmla="*/ 294634 w 349714"/>
                <a:gd name="connsiteY2" fmla="*/ 155623 h 157371"/>
                <a:gd name="connsiteX3" fmla="*/ 294634 w 349714"/>
                <a:gd name="connsiteY3" fmla="*/ 12240 h 157371"/>
                <a:gd name="connsiteX4" fmla="*/ 314743 w 349714"/>
                <a:gd name="connsiteY4" fmla="*/ 12240 h 157371"/>
                <a:gd name="connsiteX5" fmla="*/ 314743 w 349714"/>
                <a:gd name="connsiteY5" fmla="*/ 4371 h 157371"/>
                <a:gd name="connsiteX6" fmla="*/ 248297 w 349714"/>
                <a:gd name="connsiteY6" fmla="*/ 4371 h 157371"/>
                <a:gd name="connsiteX7" fmla="*/ 248297 w 349714"/>
                <a:gd name="connsiteY7" fmla="*/ 12240 h 157371"/>
                <a:gd name="connsiteX8" fmla="*/ 268406 w 349714"/>
                <a:gd name="connsiteY8" fmla="*/ 12240 h 157371"/>
                <a:gd name="connsiteX9" fmla="*/ 268406 w 349714"/>
                <a:gd name="connsiteY9" fmla="*/ 12240 h 157371"/>
                <a:gd name="connsiteX10" fmla="*/ 268406 w 349714"/>
                <a:gd name="connsiteY10" fmla="*/ 155623 h 157371"/>
                <a:gd name="connsiteX11" fmla="*/ 252669 w 349714"/>
                <a:gd name="connsiteY11" fmla="*/ 155623 h 157371"/>
                <a:gd name="connsiteX12" fmla="*/ 194092 w 349714"/>
                <a:gd name="connsiteY12" fmla="*/ 0 h 157371"/>
                <a:gd name="connsiteX13" fmla="*/ 185349 w 349714"/>
                <a:gd name="connsiteY13" fmla="*/ 0 h 157371"/>
                <a:gd name="connsiteX14" fmla="*/ 136389 w 349714"/>
                <a:gd name="connsiteY14" fmla="*/ 141634 h 157371"/>
                <a:gd name="connsiteX15" fmla="*/ 125023 w 349714"/>
                <a:gd name="connsiteY15" fmla="*/ 155623 h 157371"/>
                <a:gd name="connsiteX16" fmla="*/ 118029 w 349714"/>
                <a:gd name="connsiteY16" fmla="*/ 150377 h 157371"/>
                <a:gd name="connsiteX17" fmla="*/ 118029 w 349714"/>
                <a:gd name="connsiteY17" fmla="*/ 123274 h 157371"/>
                <a:gd name="connsiteX18" fmla="*/ 110160 w 349714"/>
                <a:gd name="connsiteY18" fmla="*/ 92674 h 157371"/>
                <a:gd name="connsiteX19" fmla="*/ 88303 w 349714"/>
                <a:gd name="connsiteY19" fmla="*/ 83057 h 157371"/>
                <a:gd name="connsiteX20" fmla="*/ 124149 w 349714"/>
                <a:gd name="connsiteY20" fmla="*/ 41091 h 157371"/>
                <a:gd name="connsiteX21" fmla="*/ 79560 w 349714"/>
                <a:gd name="connsiteY21" fmla="*/ 4371 h 157371"/>
                <a:gd name="connsiteX22" fmla="*/ 0 w 349714"/>
                <a:gd name="connsiteY22" fmla="*/ 4371 h 157371"/>
                <a:gd name="connsiteX23" fmla="*/ 0 w 349714"/>
                <a:gd name="connsiteY23" fmla="*/ 12240 h 157371"/>
                <a:gd name="connsiteX24" fmla="*/ 20109 w 349714"/>
                <a:gd name="connsiteY24" fmla="*/ 12240 h 157371"/>
                <a:gd name="connsiteX25" fmla="*/ 20109 w 349714"/>
                <a:gd name="connsiteY25" fmla="*/ 155623 h 157371"/>
                <a:gd name="connsiteX26" fmla="*/ 0 w 349714"/>
                <a:gd name="connsiteY26" fmla="*/ 155623 h 157371"/>
                <a:gd name="connsiteX27" fmla="*/ 0 w 349714"/>
                <a:gd name="connsiteY27" fmla="*/ 163491 h 157371"/>
                <a:gd name="connsiteX28" fmla="*/ 64697 w 349714"/>
                <a:gd name="connsiteY28" fmla="*/ 163491 h 157371"/>
                <a:gd name="connsiteX29" fmla="*/ 64697 w 349714"/>
                <a:gd name="connsiteY29" fmla="*/ 155623 h 157371"/>
                <a:gd name="connsiteX30" fmla="*/ 44589 w 349714"/>
                <a:gd name="connsiteY30" fmla="*/ 155623 h 157371"/>
                <a:gd name="connsiteX31" fmla="*/ 44589 w 349714"/>
                <a:gd name="connsiteY31" fmla="*/ 86554 h 157371"/>
                <a:gd name="connsiteX32" fmla="*/ 71691 w 349714"/>
                <a:gd name="connsiteY32" fmla="*/ 86554 h 157371"/>
                <a:gd name="connsiteX33" fmla="*/ 125023 w 349714"/>
                <a:gd name="connsiteY33" fmla="*/ 163491 h 157371"/>
                <a:gd name="connsiteX34" fmla="*/ 163492 w 349714"/>
                <a:gd name="connsiteY34" fmla="*/ 163491 h 157371"/>
                <a:gd name="connsiteX35" fmla="*/ 163492 w 349714"/>
                <a:gd name="connsiteY35" fmla="*/ 155623 h 157371"/>
                <a:gd name="connsiteX36" fmla="*/ 146006 w 349714"/>
                <a:gd name="connsiteY36" fmla="*/ 146006 h 157371"/>
                <a:gd name="connsiteX37" fmla="*/ 155623 w 349714"/>
                <a:gd name="connsiteY37" fmla="*/ 112783 h 157371"/>
                <a:gd name="connsiteX38" fmla="*/ 208080 w 349714"/>
                <a:gd name="connsiteY38" fmla="*/ 112783 h 157371"/>
                <a:gd name="connsiteX39" fmla="*/ 224692 w 349714"/>
                <a:gd name="connsiteY39" fmla="*/ 154749 h 157371"/>
                <a:gd name="connsiteX40" fmla="*/ 206331 w 349714"/>
                <a:gd name="connsiteY40" fmla="*/ 154749 h 157371"/>
                <a:gd name="connsiteX41" fmla="*/ 206331 w 349714"/>
                <a:gd name="connsiteY41" fmla="*/ 162617 h 157371"/>
                <a:gd name="connsiteX42" fmla="*/ 350589 w 349714"/>
                <a:gd name="connsiteY42" fmla="*/ 162617 h 157371"/>
                <a:gd name="connsiteX43" fmla="*/ 350589 w 349714"/>
                <a:gd name="connsiteY43" fmla="*/ 104040 h 157371"/>
                <a:gd name="connsiteX44" fmla="*/ 345343 w 349714"/>
                <a:gd name="connsiteY44" fmla="*/ 104040 h 157371"/>
                <a:gd name="connsiteX45" fmla="*/ 345343 w 349714"/>
                <a:gd name="connsiteY45" fmla="*/ 104914 h 157371"/>
                <a:gd name="connsiteX46" fmla="*/ 345343 w 349714"/>
                <a:gd name="connsiteY46" fmla="*/ 104914 h 157371"/>
                <a:gd name="connsiteX47" fmla="*/ 70817 w 349714"/>
                <a:gd name="connsiteY47" fmla="*/ 78686 h 157371"/>
                <a:gd name="connsiteX48" fmla="*/ 44589 w 349714"/>
                <a:gd name="connsiteY48" fmla="*/ 78686 h 157371"/>
                <a:gd name="connsiteX49" fmla="*/ 44589 w 349714"/>
                <a:gd name="connsiteY49" fmla="*/ 12240 h 157371"/>
                <a:gd name="connsiteX50" fmla="*/ 77811 w 349714"/>
                <a:gd name="connsiteY50" fmla="*/ 12240 h 157371"/>
                <a:gd name="connsiteX51" fmla="*/ 97920 w 349714"/>
                <a:gd name="connsiteY51" fmla="*/ 44589 h 157371"/>
                <a:gd name="connsiteX52" fmla="*/ 70817 w 349714"/>
                <a:gd name="connsiteY52" fmla="*/ 78686 h 157371"/>
                <a:gd name="connsiteX53" fmla="*/ 159994 w 349714"/>
                <a:gd name="connsiteY53" fmla="*/ 105789 h 157371"/>
                <a:gd name="connsiteX54" fmla="*/ 182726 w 349714"/>
                <a:gd name="connsiteY54" fmla="*/ 36720 h 157371"/>
                <a:gd name="connsiteX55" fmla="*/ 207206 w 349714"/>
                <a:gd name="connsiteY55" fmla="*/ 105789 h 157371"/>
                <a:gd name="connsiteX56" fmla="*/ 159994 w 349714"/>
                <a:gd name="connsiteY56" fmla="*/ 105789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49714" h="157371">
                  <a:moveTo>
                    <a:pt x="345343" y="104914"/>
                  </a:moveTo>
                  <a:cubicBezTo>
                    <a:pt x="339223" y="149503"/>
                    <a:pt x="328732" y="155623"/>
                    <a:pt x="296383" y="155623"/>
                  </a:cubicBezTo>
                  <a:lnTo>
                    <a:pt x="294634" y="155623"/>
                  </a:lnTo>
                  <a:lnTo>
                    <a:pt x="294634" y="12240"/>
                  </a:lnTo>
                  <a:lnTo>
                    <a:pt x="314743" y="12240"/>
                  </a:lnTo>
                  <a:lnTo>
                    <a:pt x="314743" y="4371"/>
                  </a:lnTo>
                  <a:lnTo>
                    <a:pt x="248297" y="4371"/>
                  </a:lnTo>
                  <a:lnTo>
                    <a:pt x="248297" y="12240"/>
                  </a:lnTo>
                  <a:lnTo>
                    <a:pt x="268406" y="12240"/>
                  </a:lnTo>
                  <a:lnTo>
                    <a:pt x="268406" y="12240"/>
                  </a:lnTo>
                  <a:lnTo>
                    <a:pt x="268406" y="155623"/>
                  </a:lnTo>
                  <a:lnTo>
                    <a:pt x="252669" y="155623"/>
                  </a:lnTo>
                  <a:lnTo>
                    <a:pt x="194092" y="0"/>
                  </a:lnTo>
                  <a:lnTo>
                    <a:pt x="185349" y="0"/>
                  </a:lnTo>
                  <a:lnTo>
                    <a:pt x="136389" y="141634"/>
                  </a:lnTo>
                  <a:cubicBezTo>
                    <a:pt x="136389" y="141634"/>
                    <a:pt x="132892" y="153874"/>
                    <a:pt x="125023" y="155623"/>
                  </a:cubicBezTo>
                  <a:cubicBezTo>
                    <a:pt x="118029" y="155623"/>
                    <a:pt x="118029" y="152126"/>
                    <a:pt x="118029" y="150377"/>
                  </a:cubicBezTo>
                  <a:lnTo>
                    <a:pt x="118029" y="123274"/>
                  </a:lnTo>
                  <a:cubicBezTo>
                    <a:pt x="118029" y="116280"/>
                    <a:pt x="117154" y="99669"/>
                    <a:pt x="110160" y="92674"/>
                  </a:cubicBezTo>
                  <a:cubicBezTo>
                    <a:pt x="101417" y="83931"/>
                    <a:pt x="87429" y="83931"/>
                    <a:pt x="88303" y="83057"/>
                  </a:cubicBezTo>
                  <a:cubicBezTo>
                    <a:pt x="88303" y="83057"/>
                    <a:pt x="124149" y="75189"/>
                    <a:pt x="124149" y="41091"/>
                  </a:cubicBezTo>
                  <a:cubicBezTo>
                    <a:pt x="124149" y="16611"/>
                    <a:pt x="107537" y="5246"/>
                    <a:pt x="79560" y="4371"/>
                  </a:cubicBezTo>
                  <a:lnTo>
                    <a:pt x="0" y="4371"/>
                  </a:lnTo>
                  <a:lnTo>
                    <a:pt x="0" y="12240"/>
                  </a:lnTo>
                  <a:lnTo>
                    <a:pt x="20109" y="12240"/>
                  </a:lnTo>
                  <a:lnTo>
                    <a:pt x="20109" y="155623"/>
                  </a:lnTo>
                  <a:lnTo>
                    <a:pt x="0" y="155623"/>
                  </a:lnTo>
                  <a:lnTo>
                    <a:pt x="0" y="163491"/>
                  </a:lnTo>
                  <a:lnTo>
                    <a:pt x="64697" y="163491"/>
                  </a:lnTo>
                  <a:lnTo>
                    <a:pt x="64697" y="155623"/>
                  </a:lnTo>
                  <a:lnTo>
                    <a:pt x="44589" y="155623"/>
                  </a:lnTo>
                  <a:lnTo>
                    <a:pt x="44589" y="86554"/>
                  </a:lnTo>
                  <a:cubicBezTo>
                    <a:pt x="44589" y="86554"/>
                    <a:pt x="69943" y="86554"/>
                    <a:pt x="71691" y="86554"/>
                  </a:cubicBezTo>
                  <a:cubicBezTo>
                    <a:pt x="118903" y="90051"/>
                    <a:pt x="63823" y="163491"/>
                    <a:pt x="125023" y="163491"/>
                  </a:cubicBezTo>
                  <a:lnTo>
                    <a:pt x="163492" y="163491"/>
                  </a:lnTo>
                  <a:lnTo>
                    <a:pt x="163492" y="155623"/>
                  </a:lnTo>
                  <a:cubicBezTo>
                    <a:pt x="161743" y="155623"/>
                    <a:pt x="146880" y="155623"/>
                    <a:pt x="146006" y="146006"/>
                  </a:cubicBezTo>
                  <a:cubicBezTo>
                    <a:pt x="145131" y="139011"/>
                    <a:pt x="155623" y="112783"/>
                    <a:pt x="155623" y="112783"/>
                  </a:cubicBezTo>
                  <a:lnTo>
                    <a:pt x="208080" y="112783"/>
                  </a:lnTo>
                  <a:lnTo>
                    <a:pt x="224692" y="154749"/>
                  </a:lnTo>
                  <a:lnTo>
                    <a:pt x="206331" y="154749"/>
                  </a:lnTo>
                  <a:lnTo>
                    <a:pt x="206331" y="162617"/>
                  </a:lnTo>
                  <a:lnTo>
                    <a:pt x="350589" y="162617"/>
                  </a:lnTo>
                  <a:lnTo>
                    <a:pt x="350589" y="104040"/>
                  </a:lnTo>
                  <a:lnTo>
                    <a:pt x="345343" y="104040"/>
                  </a:lnTo>
                  <a:lnTo>
                    <a:pt x="345343" y="104914"/>
                  </a:lnTo>
                  <a:lnTo>
                    <a:pt x="345343" y="104914"/>
                  </a:lnTo>
                  <a:close/>
                  <a:moveTo>
                    <a:pt x="70817" y="78686"/>
                  </a:moveTo>
                  <a:lnTo>
                    <a:pt x="44589" y="78686"/>
                  </a:lnTo>
                  <a:lnTo>
                    <a:pt x="44589" y="12240"/>
                  </a:lnTo>
                  <a:lnTo>
                    <a:pt x="77811" y="12240"/>
                  </a:lnTo>
                  <a:cubicBezTo>
                    <a:pt x="97046" y="14863"/>
                    <a:pt x="97920" y="37594"/>
                    <a:pt x="97920" y="44589"/>
                  </a:cubicBezTo>
                  <a:cubicBezTo>
                    <a:pt x="97920" y="62074"/>
                    <a:pt x="90926" y="78686"/>
                    <a:pt x="70817" y="78686"/>
                  </a:cubicBezTo>
                  <a:close/>
                  <a:moveTo>
                    <a:pt x="159994" y="105789"/>
                  </a:moveTo>
                  <a:lnTo>
                    <a:pt x="182726" y="36720"/>
                  </a:lnTo>
                  <a:lnTo>
                    <a:pt x="207206" y="105789"/>
                  </a:lnTo>
                  <a:lnTo>
                    <a:pt x="159994" y="105789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3F3CA23-A813-4290-9AE5-E0934D0C53FC}"/>
                </a:ext>
              </a:extLst>
            </p:cNvPr>
            <p:cNvSpPr/>
            <p:nvPr/>
          </p:nvSpPr>
          <p:spPr>
            <a:xfrm>
              <a:off x="2756153" y="1306391"/>
              <a:ext cx="253543" cy="157371"/>
            </a:xfrm>
            <a:custGeom>
              <a:avLst/>
              <a:gdLst>
                <a:gd name="connsiteX0" fmla="*/ 187972 w 253542"/>
                <a:gd name="connsiteY0" fmla="*/ 7869 h 157371"/>
                <a:gd name="connsiteX1" fmla="*/ 250920 w 253542"/>
                <a:gd name="connsiteY1" fmla="*/ 55954 h 157371"/>
                <a:gd name="connsiteX2" fmla="*/ 255292 w 253542"/>
                <a:gd name="connsiteY2" fmla="*/ 55954 h 157371"/>
                <a:gd name="connsiteX3" fmla="*/ 255292 w 253542"/>
                <a:gd name="connsiteY3" fmla="*/ 0 h 157371"/>
                <a:gd name="connsiteX4" fmla="*/ 93549 w 253542"/>
                <a:gd name="connsiteY4" fmla="*/ 0 h 157371"/>
                <a:gd name="connsiteX5" fmla="*/ 93549 w 253542"/>
                <a:gd name="connsiteY5" fmla="*/ 7869 h 157371"/>
                <a:gd name="connsiteX6" fmla="*/ 97920 w 253542"/>
                <a:gd name="connsiteY6" fmla="*/ 7869 h 157371"/>
                <a:gd name="connsiteX7" fmla="*/ 118029 w 253542"/>
                <a:gd name="connsiteY7" fmla="*/ 20109 h 157371"/>
                <a:gd name="connsiteX8" fmla="*/ 118029 w 253542"/>
                <a:gd name="connsiteY8" fmla="*/ 20109 h 157371"/>
                <a:gd name="connsiteX9" fmla="*/ 118029 w 253542"/>
                <a:gd name="connsiteY9" fmla="*/ 111909 h 157371"/>
                <a:gd name="connsiteX10" fmla="*/ 41091 w 253542"/>
                <a:gd name="connsiteY10" fmla="*/ 0 h 157371"/>
                <a:gd name="connsiteX11" fmla="*/ 0 w 253542"/>
                <a:gd name="connsiteY11" fmla="*/ 0 h 157371"/>
                <a:gd name="connsiteX12" fmla="*/ 0 w 253542"/>
                <a:gd name="connsiteY12" fmla="*/ 7869 h 157371"/>
                <a:gd name="connsiteX13" fmla="*/ 6994 w 253542"/>
                <a:gd name="connsiteY13" fmla="*/ 7869 h 157371"/>
                <a:gd name="connsiteX14" fmla="*/ 27103 w 253542"/>
                <a:gd name="connsiteY14" fmla="*/ 20109 h 157371"/>
                <a:gd name="connsiteX15" fmla="*/ 27103 w 253542"/>
                <a:gd name="connsiteY15" fmla="*/ 137263 h 157371"/>
                <a:gd name="connsiteX16" fmla="*/ 2623 w 253542"/>
                <a:gd name="connsiteY16" fmla="*/ 153000 h 157371"/>
                <a:gd name="connsiteX17" fmla="*/ 2623 w 253542"/>
                <a:gd name="connsiteY17" fmla="*/ 153000 h 157371"/>
                <a:gd name="connsiteX18" fmla="*/ 2623 w 253542"/>
                <a:gd name="connsiteY18" fmla="*/ 159120 h 157371"/>
                <a:gd name="connsiteX19" fmla="*/ 58577 w 253542"/>
                <a:gd name="connsiteY19" fmla="*/ 159120 h 157371"/>
                <a:gd name="connsiteX20" fmla="*/ 58577 w 253542"/>
                <a:gd name="connsiteY20" fmla="*/ 153000 h 157371"/>
                <a:gd name="connsiteX21" fmla="*/ 34097 w 253542"/>
                <a:gd name="connsiteY21" fmla="*/ 137263 h 157371"/>
                <a:gd name="connsiteX22" fmla="*/ 34097 w 253542"/>
                <a:gd name="connsiteY22" fmla="*/ 34097 h 157371"/>
                <a:gd name="connsiteX23" fmla="*/ 121526 w 253542"/>
                <a:gd name="connsiteY23" fmla="*/ 159120 h 157371"/>
                <a:gd name="connsiteX24" fmla="*/ 124149 w 253542"/>
                <a:gd name="connsiteY24" fmla="*/ 159120 h 157371"/>
                <a:gd name="connsiteX25" fmla="*/ 124149 w 253542"/>
                <a:gd name="connsiteY25" fmla="*/ 20109 h 157371"/>
                <a:gd name="connsiteX26" fmla="*/ 144257 w 253542"/>
                <a:gd name="connsiteY26" fmla="*/ 7869 h 157371"/>
                <a:gd name="connsiteX27" fmla="*/ 162617 w 253542"/>
                <a:gd name="connsiteY27" fmla="*/ 7869 h 157371"/>
                <a:gd name="connsiteX28" fmla="*/ 162617 w 253542"/>
                <a:gd name="connsiteY28" fmla="*/ 152126 h 157371"/>
                <a:gd name="connsiteX29" fmla="*/ 141634 w 253542"/>
                <a:gd name="connsiteY29" fmla="*/ 152126 h 157371"/>
                <a:gd name="connsiteX30" fmla="*/ 141634 w 253542"/>
                <a:gd name="connsiteY30" fmla="*/ 159994 h 157371"/>
                <a:gd name="connsiteX31" fmla="*/ 256166 w 253542"/>
                <a:gd name="connsiteY31" fmla="*/ 159994 h 157371"/>
                <a:gd name="connsiteX32" fmla="*/ 256166 w 253542"/>
                <a:gd name="connsiteY32" fmla="*/ 101417 h 157371"/>
                <a:gd name="connsiteX33" fmla="*/ 250046 w 253542"/>
                <a:gd name="connsiteY33" fmla="*/ 101417 h 157371"/>
                <a:gd name="connsiteX34" fmla="*/ 201086 w 253542"/>
                <a:gd name="connsiteY34" fmla="*/ 153000 h 157371"/>
                <a:gd name="connsiteX35" fmla="*/ 186223 w 253542"/>
                <a:gd name="connsiteY35" fmla="*/ 153000 h 157371"/>
                <a:gd name="connsiteX36" fmla="*/ 186223 w 253542"/>
                <a:gd name="connsiteY36" fmla="*/ 83057 h 157371"/>
                <a:gd name="connsiteX37" fmla="*/ 194966 w 253542"/>
                <a:gd name="connsiteY37" fmla="*/ 83057 h 157371"/>
                <a:gd name="connsiteX38" fmla="*/ 220320 w 253542"/>
                <a:gd name="connsiteY38" fmla="*/ 116280 h 157371"/>
                <a:gd name="connsiteX39" fmla="*/ 225566 w 253542"/>
                <a:gd name="connsiteY39" fmla="*/ 116280 h 157371"/>
                <a:gd name="connsiteX40" fmla="*/ 225566 w 253542"/>
                <a:gd name="connsiteY40" fmla="*/ 43714 h 157371"/>
                <a:gd name="connsiteX41" fmla="*/ 220320 w 253542"/>
                <a:gd name="connsiteY41" fmla="*/ 43714 h 157371"/>
                <a:gd name="connsiteX42" fmla="*/ 194966 w 253542"/>
                <a:gd name="connsiteY42" fmla="*/ 74314 h 157371"/>
                <a:gd name="connsiteX43" fmla="*/ 187097 w 253542"/>
                <a:gd name="connsiteY43" fmla="*/ 74314 h 157371"/>
                <a:gd name="connsiteX44" fmla="*/ 187972 w 253542"/>
                <a:gd name="connsiteY44" fmla="*/ 7869 h 157371"/>
                <a:gd name="connsiteX45" fmla="*/ 187972 w 253542"/>
                <a:gd name="connsiteY45" fmla="*/ 7869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53542" h="157371">
                  <a:moveTo>
                    <a:pt x="187972" y="7869"/>
                  </a:moveTo>
                  <a:cubicBezTo>
                    <a:pt x="229063" y="7869"/>
                    <a:pt x="243926" y="6120"/>
                    <a:pt x="250920" y="55954"/>
                  </a:cubicBezTo>
                  <a:lnTo>
                    <a:pt x="255292" y="55954"/>
                  </a:lnTo>
                  <a:lnTo>
                    <a:pt x="255292" y="0"/>
                  </a:lnTo>
                  <a:lnTo>
                    <a:pt x="93549" y="0"/>
                  </a:lnTo>
                  <a:lnTo>
                    <a:pt x="93549" y="7869"/>
                  </a:lnTo>
                  <a:lnTo>
                    <a:pt x="97920" y="7869"/>
                  </a:lnTo>
                  <a:cubicBezTo>
                    <a:pt x="104040" y="7869"/>
                    <a:pt x="117154" y="7869"/>
                    <a:pt x="118029" y="20109"/>
                  </a:cubicBezTo>
                  <a:lnTo>
                    <a:pt x="118029" y="20109"/>
                  </a:lnTo>
                  <a:lnTo>
                    <a:pt x="118029" y="111909"/>
                  </a:lnTo>
                  <a:lnTo>
                    <a:pt x="41091" y="0"/>
                  </a:lnTo>
                  <a:lnTo>
                    <a:pt x="0" y="0"/>
                  </a:lnTo>
                  <a:lnTo>
                    <a:pt x="0" y="7869"/>
                  </a:lnTo>
                  <a:lnTo>
                    <a:pt x="6994" y="7869"/>
                  </a:lnTo>
                  <a:cubicBezTo>
                    <a:pt x="14863" y="7869"/>
                    <a:pt x="26229" y="7869"/>
                    <a:pt x="27103" y="20109"/>
                  </a:cubicBezTo>
                  <a:lnTo>
                    <a:pt x="27103" y="137263"/>
                  </a:lnTo>
                  <a:cubicBezTo>
                    <a:pt x="27103" y="148629"/>
                    <a:pt x="9617" y="153000"/>
                    <a:pt x="2623" y="153000"/>
                  </a:cubicBezTo>
                  <a:lnTo>
                    <a:pt x="2623" y="153000"/>
                  </a:lnTo>
                  <a:lnTo>
                    <a:pt x="2623" y="159120"/>
                  </a:lnTo>
                  <a:lnTo>
                    <a:pt x="58577" y="159120"/>
                  </a:lnTo>
                  <a:lnTo>
                    <a:pt x="58577" y="153000"/>
                  </a:lnTo>
                  <a:cubicBezTo>
                    <a:pt x="51583" y="153000"/>
                    <a:pt x="34097" y="148629"/>
                    <a:pt x="34097" y="137263"/>
                  </a:cubicBezTo>
                  <a:lnTo>
                    <a:pt x="34097" y="34097"/>
                  </a:lnTo>
                  <a:cubicBezTo>
                    <a:pt x="63823" y="76937"/>
                    <a:pt x="120652" y="159120"/>
                    <a:pt x="121526" y="159120"/>
                  </a:cubicBezTo>
                  <a:lnTo>
                    <a:pt x="124149" y="159120"/>
                  </a:lnTo>
                  <a:lnTo>
                    <a:pt x="124149" y="20109"/>
                  </a:lnTo>
                  <a:cubicBezTo>
                    <a:pt x="125023" y="7869"/>
                    <a:pt x="138137" y="7869"/>
                    <a:pt x="144257" y="7869"/>
                  </a:cubicBezTo>
                  <a:lnTo>
                    <a:pt x="162617" y="7869"/>
                  </a:lnTo>
                  <a:lnTo>
                    <a:pt x="162617" y="152126"/>
                  </a:lnTo>
                  <a:lnTo>
                    <a:pt x="141634" y="152126"/>
                  </a:lnTo>
                  <a:lnTo>
                    <a:pt x="141634" y="159994"/>
                  </a:lnTo>
                  <a:lnTo>
                    <a:pt x="256166" y="159994"/>
                  </a:lnTo>
                  <a:lnTo>
                    <a:pt x="256166" y="101417"/>
                  </a:lnTo>
                  <a:lnTo>
                    <a:pt x="250046" y="101417"/>
                  </a:lnTo>
                  <a:cubicBezTo>
                    <a:pt x="243926" y="146006"/>
                    <a:pt x="233434" y="153000"/>
                    <a:pt x="201086" y="153000"/>
                  </a:cubicBezTo>
                  <a:lnTo>
                    <a:pt x="186223" y="153000"/>
                  </a:lnTo>
                  <a:lnTo>
                    <a:pt x="186223" y="83057"/>
                  </a:lnTo>
                  <a:cubicBezTo>
                    <a:pt x="186223" y="83057"/>
                    <a:pt x="191469" y="83057"/>
                    <a:pt x="194966" y="83057"/>
                  </a:cubicBezTo>
                  <a:cubicBezTo>
                    <a:pt x="208954" y="83057"/>
                    <a:pt x="216823" y="91800"/>
                    <a:pt x="220320" y="116280"/>
                  </a:cubicBezTo>
                  <a:lnTo>
                    <a:pt x="225566" y="116280"/>
                  </a:lnTo>
                  <a:lnTo>
                    <a:pt x="225566" y="43714"/>
                  </a:lnTo>
                  <a:lnTo>
                    <a:pt x="220320" y="43714"/>
                  </a:lnTo>
                  <a:cubicBezTo>
                    <a:pt x="220320" y="43714"/>
                    <a:pt x="219446" y="75189"/>
                    <a:pt x="194966" y="74314"/>
                  </a:cubicBezTo>
                  <a:lnTo>
                    <a:pt x="187097" y="74314"/>
                  </a:lnTo>
                  <a:lnTo>
                    <a:pt x="187972" y="7869"/>
                  </a:lnTo>
                  <a:lnTo>
                    <a:pt x="187972" y="7869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0BA69E7-22FA-4CBF-BFF0-00BC06EC34A1}"/>
                </a:ext>
              </a:extLst>
            </p:cNvPr>
            <p:cNvSpPr/>
            <p:nvPr/>
          </p:nvSpPr>
          <p:spPr>
            <a:xfrm>
              <a:off x="3381268" y="1306391"/>
              <a:ext cx="61200" cy="157371"/>
            </a:xfrm>
            <a:custGeom>
              <a:avLst/>
              <a:gdLst>
                <a:gd name="connsiteX0" fmla="*/ 64697 w 61200"/>
                <a:gd name="connsiteY0" fmla="*/ 7869 h 157371"/>
                <a:gd name="connsiteX1" fmla="*/ 64697 w 61200"/>
                <a:gd name="connsiteY1" fmla="*/ 0 h 157371"/>
                <a:gd name="connsiteX2" fmla="*/ 0 w 61200"/>
                <a:gd name="connsiteY2" fmla="*/ 0 h 157371"/>
                <a:gd name="connsiteX3" fmla="*/ 0 w 61200"/>
                <a:gd name="connsiteY3" fmla="*/ 7869 h 157371"/>
                <a:gd name="connsiteX4" fmla="*/ 20108 w 61200"/>
                <a:gd name="connsiteY4" fmla="*/ 7869 h 157371"/>
                <a:gd name="connsiteX5" fmla="*/ 20108 w 61200"/>
                <a:gd name="connsiteY5" fmla="*/ 151251 h 157371"/>
                <a:gd name="connsiteX6" fmla="*/ 0 w 61200"/>
                <a:gd name="connsiteY6" fmla="*/ 151251 h 157371"/>
                <a:gd name="connsiteX7" fmla="*/ 0 w 61200"/>
                <a:gd name="connsiteY7" fmla="*/ 159120 h 157371"/>
                <a:gd name="connsiteX8" fmla="*/ 64697 w 61200"/>
                <a:gd name="connsiteY8" fmla="*/ 159120 h 157371"/>
                <a:gd name="connsiteX9" fmla="*/ 64697 w 61200"/>
                <a:gd name="connsiteY9" fmla="*/ 151251 h 157371"/>
                <a:gd name="connsiteX10" fmla="*/ 44589 w 61200"/>
                <a:gd name="connsiteY10" fmla="*/ 151251 h 157371"/>
                <a:gd name="connsiteX11" fmla="*/ 44589 w 61200"/>
                <a:gd name="connsiteY11" fmla="*/ 7869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200" h="157371">
                  <a:moveTo>
                    <a:pt x="64697" y="7869"/>
                  </a:moveTo>
                  <a:lnTo>
                    <a:pt x="64697" y="0"/>
                  </a:lnTo>
                  <a:lnTo>
                    <a:pt x="0" y="0"/>
                  </a:lnTo>
                  <a:lnTo>
                    <a:pt x="0" y="7869"/>
                  </a:lnTo>
                  <a:lnTo>
                    <a:pt x="20108" y="7869"/>
                  </a:lnTo>
                  <a:lnTo>
                    <a:pt x="20108" y="151251"/>
                  </a:lnTo>
                  <a:lnTo>
                    <a:pt x="0" y="151251"/>
                  </a:lnTo>
                  <a:lnTo>
                    <a:pt x="0" y="159120"/>
                  </a:lnTo>
                  <a:lnTo>
                    <a:pt x="64697" y="159120"/>
                  </a:lnTo>
                  <a:lnTo>
                    <a:pt x="64697" y="151251"/>
                  </a:lnTo>
                  <a:lnTo>
                    <a:pt x="44589" y="151251"/>
                  </a:lnTo>
                  <a:lnTo>
                    <a:pt x="44589" y="7869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CB66276-9C1C-4812-B6C5-74965A318173}"/>
                </a:ext>
              </a:extLst>
            </p:cNvPr>
            <p:cNvSpPr/>
            <p:nvPr/>
          </p:nvSpPr>
          <p:spPr>
            <a:xfrm>
              <a:off x="2195736" y="1301349"/>
              <a:ext cx="271029" cy="157371"/>
            </a:xfrm>
            <a:custGeom>
              <a:avLst/>
              <a:gdLst>
                <a:gd name="connsiteX0" fmla="*/ 227314 w 271028"/>
                <a:gd name="connsiteY0" fmla="*/ 149299 h 157371"/>
                <a:gd name="connsiteX1" fmla="*/ 233434 w 271028"/>
                <a:gd name="connsiteY1" fmla="*/ 146676 h 157371"/>
                <a:gd name="connsiteX2" fmla="*/ 233434 w 271028"/>
                <a:gd name="connsiteY2" fmla="*/ 146676 h 157371"/>
                <a:gd name="connsiteX3" fmla="*/ 242177 w 271028"/>
                <a:gd name="connsiteY3" fmla="*/ 135310 h 157371"/>
                <a:gd name="connsiteX4" fmla="*/ 242177 w 271028"/>
                <a:gd name="connsiteY4" fmla="*/ 113453 h 157371"/>
                <a:gd name="connsiteX5" fmla="*/ 266657 w 271028"/>
                <a:gd name="connsiteY5" fmla="*/ 140556 h 157371"/>
                <a:gd name="connsiteX6" fmla="*/ 271903 w 271028"/>
                <a:gd name="connsiteY6" fmla="*/ 139681 h 157371"/>
                <a:gd name="connsiteX7" fmla="*/ 276274 w 271028"/>
                <a:gd name="connsiteY7" fmla="*/ 138807 h 157371"/>
                <a:gd name="connsiteX8" fmla="*/ 272777 w 271028"/>
                <a:gd name="connsiteY8" fmla="*/ 135310 h 157371"/>
                <a:gd name="connsiteX9" fmla="*/ 268406 w 271028"/>
                <a:gd name="connsiteY9" fmla="*/ 129190 h 157371"/>
                <a:gd name="connsiteX10" fmla="*/ 266657 w 271028"/>
                <a:gd name="connsiteY10" fmla="*/ 126567 h 157371"/>
                <a:gd name="connsiteX11" fmla="*/ 251794 w 271028"/>
                <a:gd name="connsiteY11" fmla="*/ 123070 h 157371"/>
                <a:gd name="connsiteX12" fmla="*/ 243926 w 271028"/>
                <a:gd name="connsiteY12" fmla="*/ 103836 h 157371"/>
                <a:gd name="connsiteX13" fmla="*/ 243052 w 271028"/>
                <a:gd name="connsiteY13" fmla="*/ 102087 h 157371"/>
                <a:gd name="connsiteX14" fmla="*/ 241303 w 271028"/>
                <a:gd name="connsiteY14" fmla="*/ 98590 h 157371"/>
                <a:gd name="connsiteX15" fmla="*/ 241303 w 271028"/>
                <a:gd name="connsiteY15" fmla="*/ 98590 h 157371"/>
                <a:gd name="connsiteX16" fmla="*/ 241303 w 271028"/>
                <a:gd name="connsiteY16" fmla="*/ 98590 h 157371"/>
                <a:gd name="connsiteX17" fmla="*/ 235183 w 271028"/>
                <a:gd name="connsiteY17" fmla="*/ 86350 h 157371"/>
                <a:gd name="connsiteX18" fmla="*/ 228189 w 271028"/>
                <a:gd name="connsiteY18" fmla="*/ 76733 h 157371"/>
                <a:gd name="connsiteX19" fmla="*/ 202834 w 271028"/>
                <a:gd name="connsiteY19" fmla="*/ 62744 h 157371"/>
                <a:gd name="connsiteX20" fmla="*/ 185349 w 271028"/>
                <a:gd name="connsiteY20" fmla="*/ 60996 h 157371"/>
                <a:gd name="connsiteX21" fmla="*/ 180977 w 271028"/>
                <a:gd name="connsiteY21" fmla="*/ 60996 h 157371"/>
                <a:gd name="connsiteX22" fmla="*/ 166114 w 271028"/>
                <a:gd name="connsiteY22" fmla="*/ 60121 h 157371"/>
                <a:gd name="connsiteX23" fmla="*/ 154749 w 271028"/>
                <a:gd name="connsiteY23" fmla="*/ 59247 h 157371"/>
                <a:gd name="connsiteX24" fmla="*/ 154749 w 271028"/>
                <a:gd name="connsiteY24" fmla="*/ 56624 h 157371"/>
                <a:gd name="connsiteX25" fmla="*/ 154749 w 271028"/>
                <a:gd name="connsiteY25" fmla="*/ 53127 h 157371"/>
                <a:gd name="connsiteX26" fmla="*/ 195840 w 271028"/>
                <a:gd name="connsiteY26" fmla="*/ 53127 h 157371"/>
                <a:gd name="connsiteX27" fmla="*/ 218572 w 271028"/>
                <a:gd name="connsiteY27" fmla="*/ 39139 h 157371"/>
                <a:gd name="connsiteX28" fmla="*/ 241303 w 271028"/>
                <a:gd name="connsiteY28" fmla="*/ 25150 h 157371"/>
                <a:gd name="connsiteX29" fmla="*/ 243052 w 271028"/>
                <a:gd name="connsiteY29" fmla="*/ 25150 h 157371"/>
                <a:gd name="connsiteX30" fmla="*/ 266657 w 271028"/>
                <a:gd name="connsiteY30" fmla="*/ 10287 h 157371"/>
                <a:gd name="connsiteX31" fmla="*/ 268406 w 271028"/>
                <a:gd name="connsiteY31" fmla="*/ 5916 h 157371"/>
                <a:gd name="connsiteX32" fmla="*/ 129394 w 271028"/>
                <a:gd name="connsiteY32" fmla="*/ 5916 h 157371"/>
                <a:gd name="connsiteX33" fmla="*/ 109286 w 271028"/>
                <a:gd name="connsiteY33" fmla="*/ 20779 h 157371"/>
                <a:gd name="connsiteX34" fmla="*/ 109286 w 271028"/>
                <a:gd name="connsiteY34" fmla="*/ 20779 h 157371"/>
                <a:gd name="connsiteX35" fmla="*/ 97046 w 271028"/>
                <a:gd name="connsiteY35" fmla="*/ 5041 h 157371"/>
                <a:gd name="connsiteX36" fmla="*/ 73440 w 271028"/>
                <a:gd name="connsiteY36" fmla="*/ 670 h 157371"/>
                <a:gd name="connsiteX37" fmla="*/ 67320 w 271028"/>
                <a:gd name="connsiteY37" fmla="*/ 4167 h 157371"/>
                <a:gd name="connsiteX38" fmla="*/ 61200 w 271028"/>
                <a:gd name="connsiteY38" fmla="*/ 8539 h 157371"/>
                <a:gd name="connsiteX39" fmla="*/ 56829 w 271028"/>
                <a:gd name="connsiteY39" fmla="*/ 16407 h 157371"/>
                <a:gd name="connsiteX40" fmla="*/ 55080 w 271028"/>
                <a:gd name="connsiteY40" fmla="*/ 18156 h 157371"/>
                <a:gd name="connsiteX41" fmla="*/ 53331 w 271028"/>
                <a:gd name="connsiteY41" fmla="*/ 21653 h 157371"/>
                <a:gd name="connsiteX42" fmla="*/ 53331 w 271028"/>
                <a:gd name="connsiteY42" fmla="*/ 21653 h 157371"/>
                <a:gd name="connsiteX43" fmla="*/ 47211 w 271028"/>
                <a:gd name="connsiteY43" fmla="*/ 31270 h 157371"/>
                <a:gd name="connsiteX44" fmla="*/ 45463 w 271028"/>
                <a:gd name="connsiteY44" fmla="*/ 37390 h 157371"/>
                <a:gd name="connsiteX45" fmla="*/ 47211 w 271028"/>
                <a:gd name="connsiteY45" fmla="*/ 40887 h 157371"/>
                <a:gd name="connsiteX46" fmla="*/ 47211 w 271028"/>
                <a:gd name="connsiteY46" fmla="*/ 40887 h 157371"/>
                <a:gd name="connsiteX47" fmla="*/ 46337 w 271028"/>
                <a:gd name="connsiteY47" fmla="*/ 44384 h 157371"/>
                <a:gd name="connsiteX48" fmla="*/ 53331 w 271028"/>
                <a:gd name="connsiteY48" fmla="*/ 50504 h 157371"/>
                <a:gd name="connsiteX49" fmla="*/ 61200 w 271028"/>
                <a:gd name="connsiteY49" fmla="*/ 47881 h 157371"/>
                <a:gd name="connsiteX50" fmla="*/ 65571 w 271028"/>
                <a:gd name="connsiteY50" fmla="*/ 45259 h 157371"/>
                <a:gd name="connsiteX51" fmla="*/ 67320 w 271028"/>
                <a:gd name="connsiteY51" fmla="*/ 47007 h 157371"/>
                <a:gd name="connsiteX52" fmla="*/ 61200 w 271028"/>
                <a:gd name="connsiteY52" fmla="*/ 52253 h 157371"/>
                <a:gd name="connsiteX53" fmla="*/ 55080 w 271028"/>
                <a:gd name="connsiteY53" fmla="*/ 52253 h 157371"/>
                <a:gd name="connsiteX54" fmla="*/ 48960 w 271028"/>
                <a:gd name="connsiteY54" fmla="*/ 56624 h 157371"/>
                <a:gd name="connsiteX55" fmla="*/ 50709 w 271028"/>
                <a:gd name="connsiteY55" fmla="*/ 60121 h 157371"/>
                <a:gd name="connsiteX56" fmla="*/ 50709 w 271028"/>
                <a:gd name="connsiteY56" fmla="*/ 60121 h 157371"/>
                <a:gd name="connsiteX57" fmla="*/ 52457 w 271028"/>
                <a:gd name="connsiteY57" fmla="*/ 62744 h 157371"/>
                <a:gd name="connsiteX58" fmla="*/ 46337 w 271028"/>
                <a:gd name="connsiteY58" fmla="*/ 72361 h 157371"/>
                <a:gd name="connsiteX59" fmla="*/ 33223 w 271028"/>
                <a:gd name="connsiteY59" fmla="*/ 65367 h 157371"/>
                <a:gd name="connsiteX60" fmla="*/ 26229 w 271028"/>
                <a:gd name="connsiteY60" fmla="*/ 67990 h 157371"/>
                <a:gd name="connsiteX61" fmla="*/ 24480 w 271028"/>
                <a:gd name="connsiteY61" fmla="*/ 69739 h 157371"/>
                <a:gd name="connsiteX62" fmla="*/ 24480 w 271028"/>
                <a:gd name="connsiteY62" fmla="*/ 69739 h 157371"/>
                <a:gd name="connsiteX63" fmla="*/ 13989 w 271028"/>
                <a:gd name="connsiteY63" fmla="*/ 74984 h 157371"/>
                <a:gd name="connsiteX64" fmla="*/ 14863 w 271028"/>
                <a:gd name="connsiteY64" fmla="*/ 87224 h 157371"/>
                <a:gd name="connsiteX65" fmla="*/ 0 w 271028"/>
                <a:gd name="connsiteY65" fmla="*/ 91596 h 157371"/>
                <a:gd name="connsiteX66" fmla="*/ 0 w 271028"/>
                <a:gd name="connsiteY66" fmla="*/ 164161 h 157371"/>
                <a:gd name="connsiteX67" fmla="*/ 278023 w 271028"/>
                <a:gd name="connsiteY67" fmla="*/ 164161 h 157371"/>
                <a:gd name="connsiteX68" fmla="*/ 278023 w 271028"/>
                <a:gd name="connsiteY68" fmla="*/ 149299 h 157371"/>
                <a:gd name="connsiteX69" fmla="*/ 227314 w 271028"/>
                <a:gd name="connsiteY69" fmla="*/ 149299 h 157371"/>
                <a:gd name="connsiteX70" fmla="*/ 263160 w 271028"/>
                <a:gd name="connsiteY70" fmla="*/ 130064 h 157371"/>
                <a:gd name="connsiteX71" fmla="*/ 264909 w 271028"/>
                <a:gd name="connsiteY71" fmla="*/ 132687 h 157371"/>
                <a:gd name="connsiteX72" fmla="*/ 266657 w 271028"/>
                <a:gd name="connsiteY72" fmla="*/ 135310 h 157371"/>
                <a:gd name="connsiteX73" fmla="*/ 256166 w 271028"/>
                <a:gd name="connsiteY73" fmla="*/ 128316 h 157371"/>
                <a:gd name="connsiteX74" fmla="*/ 263160 w 271028"/>
                <a:gd name="connsiteY74" fmla="*/ 130064 h 157371"/>
                <a:gd name="connsiteX75" fmla="*/ 202834 w 271028"/>
                <a:gd name="connsiteY75" fmla="*/ 67990 h 157371"/>
                <a:gd name="connsiteX76" fmla="*/ 224692 w 271028"/>
                <a:gd name="connsiteY76" fmla="*/ 80230 h 157371"/>
                <a:gd name="connsiteX77" fmla="*/ 228189 w 271028"/>
                <a:gd name="connsiteY77" fmla="*/ 84601 h 157371"/>
                <a:gd name="connsiteX78" fmla="*/ 199337 w 271028"/>
                <a:gd name="connsiteY78" fmla="*/ 67990 h 157371"/>
                <a:gd name="connsiteX79" fmla="*/ 202834 w 271028"/>
                <a:gd name="connsiteY79" fmla="*/ 67990 h 157371"/>
                <a:gd name="connsiteX80" fmla="*/ 196714 w 271028"/>
                <a:gd name="connsiteY80" fmla="*/ 46133 h 157371"/>
                <a:gd name="connsiteX81" fmla="*/ 168737 w 271028"/>
                <a:gd name="connsiteY81" fmla="*/ 46133 h 157371"/>
                <a:gd name="connsiteX82" fmla="*/ 174857 w 271028"/>
                <a:gd name="connsiteY82" fmla="*/ 38264 h 157371"/>
                <a:gd name="connsiteX83" fmla="*/ 213326 w 271028"/>
                <a:gd name="connsiteY83" fmla="*/ 38264 h 157371"/>
                <a:gd name="connsiteX84" fmla="*/ 196714 w 271028"/>
                <a:gd name="connsiteY84" fmla="*/ 46133 h 157371"/>
                <a:gd name="connsiteX85" fmla="*/ 218572 w 271028"/>
                <a:gd name="connsiteY85" fmla="*/ 32144 h 157371"/>
                <a:gd name="connsiteX86" fmla="*/ 190594 w 271028"/>
                <a:gd name="connsiteY86" fmla="*/ 32144 h 157371"/>
                <a:gd name="connsiteX87" fmla="*/ 196714 w 271028"/>
                <a:gd name="connsiteY87" fmla="*/ 23401 h 157371"/>
                <a:gd name="connsiteX88" fmla="*/ 235183 w 271028"/>
                <a:gd name="connsiteY88" fmla="*/ 23401 h 157371"/>
                <a:gd name="connsiteX89" fmla="*/ 218572 w 271028"/>
                <a:gd name="connsiteY89" fmla="*/ 32144 h 157371"/>
                <a:gd name="connsiteX90" fmla="*/ 221194 w 271028"/>
                <a:gd name="connsiteY90" fmla="*/ 11161 h 157371"/>
                <a:gd name="connsiteX91" fmla="*/ 259663 w 271028"/>
                <a:gd name="connsiteY91" fmla="*/ 11161 h 157371"/>
                <a:gd name="connsiteX92" fmla="*/ 243926 w 271028"/>
                <a:gd name="connsiteY92" fmla="*/ 19030 h 157371"/>
                <a:gd name="connsiteX93" fmla="*/ 215949 w 271028"/>
                <a:gd name="connsiteY93" fmla="*/ 19030 h 157371"/>
                <a:gd name="connsiteX94" fmla="*/ 221194 w 271028"/>
                <a:gd name="connsiteY94" fmla="*/ 11161 h 157371"/>
                <a:gd name="connsiteX95" fmla="*/ 66446 w 271028"/>
                <a:gd name="connsiteY95" fmla="*/ 12036 h 157371"/>
                <a:gd name="connsiteX96" fmla="*/ 69943 w 271028"/>
                <a:gd name="connsiteY96" fmla="*/ 8539 h 157371"/>
                <a:gd name="connsiteX97" fmla="*/ 75189 w 271028"/>
                <a:gd name="connsiteY97" fmla="*/ 5916 h 157371"/>
                <a:gd name="connsiteX98" fmla="*/ 84806 w 271028"/>
                <a:gd name="connsiteY98" fmla="*/ 5916 h 157371"/>
                <a:gd name="connsiteX99" fmla="*/ 74314 w 271028"/>
                <a:gd name="connsiteY99" fmla="*/ 12910 h 157371"/>
                <a:gd name="connsiteX100" fmla="*/ 70817 w 271028"/>
                <a:gd name="connsiteY100" fmla="*/ 12910 h 157371"/>
                <a:gd name="connsiteX101" fmla="*/ 66446 w 271028"/>
                <a:gd name="connsiteY101" fmla="*/ 12036 h 157371"/>
                <a:gd name="connsiteX102" fmla="*/ 66446 w 271028"/>
                <a:gd name="connsiteY102" fmla="*/ 12036 h 157371"/>
                <a:gd name="connsiteX103" fmla="*/ 54206 w 271028"/>
                <a:gd name="connsiteY103" fmla="*/ 57499 h 157371"/>
                <a:gd name="connsiteX104" fmla="*/ 54206 w 271028"/>
                <a:gd name="connsiteY104" fmla="*/ 57499 h 157371"/>
                <a:gd name="connsiteX105" fmla="*/ 60326 w 271028"/>
                <a:gd name="connsiteY105" fmla="*/ 56624 h 157371"/>
                <a:gd name="connsiteX106" fmla="*/ 73440 w 271028"/>
                <a:gd name="connsiteY106" fmla="*/ 47881 h 157371"/>
                <a:gd name="connsiteX107" fmla="*/ 66446 w 271028"/>
                <a:gd name="connsiteY107" fmla="*/ 39139 h 157371"/>
                <a:gd name="connsiteX108" fmla="*/ 58577 w 271028"/>
                <a:gd name="connsiteY108" fmla="*/ 42636 h 157371"/>
                <a:gd name="connsiteX109" fmla="*/ 53331 w 271028"/>
                <a:gd name="connsiteY109" fmla="*/ 45259 h 157371"/>
                <a:gd name="connsiteX110" fmla="*/ 51583 w 271028"/>
                <a:gd name="connsiteY110" fmla="*/ 44384 h 157371"/>
                <a:gd name="connsiteX111" fmla="*/ 51583 w 271028"/>
                <a:gd name="connsiteY111" fmla="*/ 44384 h 157371"/>
                <a:gd name="connsiteX112" fmla="*/ 55080 w 271028"/>
                <a:gd name="connsiteY112" fmla="*/ 40013 h 157371"/>
                <a:gd name="connsiteX113" fmla="*/ 52457 w 271028"/>
                <a:gd name="connsiteY113" fmla="*/ 37390 h 157371"/>
                <a:gd name="connsiteX114" fmla="*/ 50709 w 271028"/>
                <a:gd name="connsiteY114" fmla="*/ 35641 h 157371"/>
                <a:gd name="connsiteX115" fmla="*/ 50709 w 271028"/>
                <a:gd name="connsiteY115" fmla="*/ 34767 h 157371"/>
                <a:gd name="connsiteX116" fmla="*/ 55080 w 271028"/>
                <a:gd name="connsiteY116" fmla="*/ 30396 h 157371"/>
                <a:gd name="connsiteX117" fmla="*/ 57703 w 271028"/>
                <a:gd name="connsiteY117" fmla="*/ 28647 h 157371"/>
                <a:gd name="connsiteX118" fmla="*/ 60326 w 271028"/>
                <a:gd name="connsiteY118" fmla="*/ 31270 h 157371"/>
                <a:gd name="connsiteX119" fmla="*/ 62074 w 271028"/>
                <a:gd name="connsiteY119" fmla="*/ 33019 h 157371"/>
                <a:gd name="connsiteX120" fmla="*/ 64697 w 271028"/>
                <a:gd name="connsiteY120" fmla="*/ 31270 h 157371"/>
                <a:gd name="connsiteX121" fmla="*/ 66446 w 271028"/>
                <a:gd name="connsiteY121" fmla="*/ 27773 h 157371"/>
                <a:gd name="connsiteX122" fmla="*/ 59451 w 271028"/>
                <a:gd name="connsiteY122" fmla="*/ 22527 h 157371"/>
                <a:gd name="connsiteX123" fmla="*/ 60326 w 271028"/>
                <a:gd name="connsiteY123" fmla="*/ 21653 h 157371"/>
                <a:gd name="connsiteX124" fmla="*/ 70817 w 271028"/>
                <a:gd name="connsiteY124" fmla="*/ 18156 h 157371"/>
                <a:gd name="connsiteX125" fmla="*/ 75189 w 271028"/>
                <a:gd name="connsiteY125" fmla="*/ 18156 h 157371"/>
                <a:gd name="connsiteX126" fmla="*/ 76063 w 271028"/>
                <a:gd name="connsiteY126" fmla="*/ 18156 h 157371"/>
                <a:gd name="connsiteX127" fmla="*/ 90051 w 271028"/>
                <a:gd name="connsiteY127" fmla="*/ 9413 h 157371"/>
                <a:gd name="connsiteX128" fmla="*/ 90051 w 271028"/>
                <a:gd name="connsiteY128" fmla="*/ 10287 h 157371"/>
                <a:gd name="connsiteX129" fmla="*/ 90051 w 271028"/>
                <a:gd name="connsiteY129" fmla="*/ 10287 h 157371"/>
                <a:gd name="connsiteX130" fmla="*/ 90051 w 271028"/>
                <a:gd name="connsiteY130" fmla="*/ 10287 h 157371"/>
                <a:gd name="connsiteX131" fmla="*/ 83931 w 271028"/>
                <a:gd name="connsiteY131" fmla="*/ 22527 h 157371"/>
                <a:gd name="connsiteX132" fmla="*/ 82183 w 271028"/>
                <a:gd name="connsiteY132" fmla="*/ 23401 h 157371"/>
                <a:gd name="connsiteX133" fmla="*/ 83057 w 271028"/>
                <a:gd name="connsiteY133" fmla="*/ 29521 h 157371"/>
                <a:gd name="connsiteX134" fmla="*/ 76937 w 271028"/>
                <a:gd name="connsiteY134" fmla="*/ 37390 h 157371"/>
                <a:gd name="connsiteX135" fmla="*/ 77811 w 271028"/>
                <a:gd name="connsiteY135" fmla="*/ 41761 h 157371"/>
                <a:gd name="connsiteX136" fmla="*/ 78686 w 271028"/>
                <a:gd name="connsiteY136" fmla="*/ 48756 h 157371"/>
                <a:gd name="connsiteX137" fmla="*/ 61200 w 271028"/>
                <a:gd name="connsiteY137" fmla="*/ 59247 h 157371"/>
                <a:gd name="connsiteX138" fmla="*/ 61200 w 271028"/>
                <a:gd name="connsiteY138" fmla="*/ 59247 h 157371"/>
                <a:gd name="connsiteX139" fmla="*/ 54206 w 271028"/>
                <a:gd name="connsiteY139" fmla="*/ 57499 h 157371"/>
                <a:gd name="connsiteX140" fmla="*/ 54206 w 271028"/>
                <a:gd name="connsiteY140" fmla="*/ 57499 h 157371"/>
                <a:gd name="connsiteX141" fmla="*/ 18360 w 271028"/>
                <a:gd name="connsiteY141" fmla="*/ 78481 h 157371"/>
                <a:gd name="connsiteX142" fmla="*/ 25354 w 271028"/>
                <a:gd name="connsiteY142" fmla="*/ 75859 h 157371"/>
                <a:gd name="connsiteX143" fmla="*/ 27977 w 271028"/>
                <a:gd name="connsiteY143" fmla="*/ 75859 h 157371"/>
                <a:gd name="connsiteX144" fmla="*/ 28851 w 271028"/>
                <a:gd name="connsiteY144" fmla="*/ 73236 h 157371"/>
                <a:gd name="connsiteX145" fmla="*/ 29726 w 271028"/>
                <a:gd name="connsiteY145" fmla="*/ 71487 h 157371"/>
                <a:gd name="connsiteX146" fmla="*/ 32349 w 271028"/>
                <a:gd name="connsiteY146" fmla="*/ 70613 h 157371"/>
                <a:gd name="connsiteX147" fmla="*/ 43714 w 271028"/>
                <a:gd name="connsiteY147" fmla="*/ 76733 h 157371"/>
                <a:gd name="connsiteX148" fmla="*/ 47211 w 271028"/>
                <a:gd name="connsiteY148" fmla="*/ 81104 h 157371"/>
                <a:gd name="connsiteX149" fmla="*/ 48086 w 271028"/>
                <a:gd name="connsiteY149" fmla="*/ 81979 h 157371"/>
                <a:gd name="connsiteX150" fmla="*/ 48960 w 271028"/>
                <a:gd name="connsiteY150" fmla="*/ 82853 h 157371"/>
                <a:gd name="connsiteX151" fmla="*/ 50709 w 271028"/>
                <a:gd name="connsiteY151" fmla="*/ 85476 h 157371"/>
                <a:gd name="connsiteX152" fmla="*/ 54206 w 271028"/>
                <a:gd name="connsiteY152" fmla="*/ 80230 h 157371"/>
                <a:gd name="connsiteX153" fmla="*/ 54206 w 271028"/>
                <a:gd name="connsiteY153" fmla="*/ 80230 h 157371"/>
                <a:gd name="connsiteX154" fmla="*/ 53331 w 271028"/>
                <a:gd name="connsiteY154" fmla="*/ 78481 h 157371"/>
                <a:gd name="connsiteX155" fmla="*/ 53331 w 271028"/>
                <a:gd name="connsiteY155" fmla="*/ 78481 h 157371"/>
                <a:gd name="connsiteX156" fmla="*/ 53331 w 271028"/>
                <a:gd name="connsiteY156" fmla="*/ 78481 h 157371"/>
                <a:gd name="connsiteX157" fmla="*/ 53331 w 271028"/>
                <a:gd name="connsiteY157" fmla="*/ 77607 h 157371"/>
                <a:gd name="connsiteX158" fmla="*/ 52457 w 271028"/>
                <a:gd name="connsiteY158" fmla="*/ 75859 h 157371"/>
                <a:gd name="connsiteX159" fmla="*/ 60326 w 271028"/>
                <a:gd name="connsiteY159" fmla="*/ 63619 h 157371"/>
                <a:gd name="connsiteX160" fmla="*/ 64697 w 271028"/>
                <a:gd name="connsiteY160" fmla="*/ 64493 h 157371"/>
                <a:gd name="connsiteX161" fmla="*/ 64697 w 271028"/>
                <a:gd name="connsiteY161" fmla="*/ 64493 h 157371"/>
                <a:gd name="connsiteX162" fmla="*/ 86554 w 271028"/>
                <a:gd name="connsiteY162" fmla="*/ 47881 h 157371"/>
                <a:gd name="connsiteX163" fmla="*/ 86554 w 271028"/>
                <a:gd name="connsiteY163" fmla="*/ 47881 h 157371"/>
                <a:gd name="connsiteX164" fmla="*/ 85680 w 271028"/>
                <a:gd name="connsiteY164" fmla="*/ 40013 h 157371"/>
                <a:gd name="connsiteX165" fmla="*/ 84806 w 271028"/>
                <a:gd name="connsiteY165" fmla="*/ 36516 h 157371"/>
                <a:gd name="connsiteX166" fmla="*/ 86554 w 271028"/>
                <a:gd name="connsiteY166" fmla="*/ 34767 h 157371"/>
                <a:gd name="connsiteX167" fmla="*/ 90051 w 271028"/>
                <a:gd name="connsiteY167" fmla="*/ 34767 h 157371"/>
                <a:gd name="connsiteX168" fmla="*/ 88303 w 271028"/>
                <a:gd name="connsiteY168" fmla="*/ 26024 h 157371"/>
                <a:gd name="connsiteX169" fmla="*/ 96171 w 271028"/>
                <a:gd name="connsiteY169" fmla="*/ 11161 h 157371"/>
                <a:gd name="connsiteX170" fmla="*/ 105789 w 271028"/>
                <a:gd name="connsiteY170" fmla="*/ 29521 h 157371"/>
                <a:gd name="connsiteX171" fmla="*/ 104914 w 271028"/>
                <a:gd name="connsiteY171" fmla="*/ 37390 h 157371"/>
                <a:gd name="connsiteX172" fmla="*/ 104914 w 271028"/>
                <a:gd name="connsiteY172" fmla="*/ 38264 h 157371"/>
                <a:gd name="connsiteX173" fmla="*/ 104914 w 271028"/>
                <a:gd name="connsiteY173" fmla="*/ 38264 h 157371"/>
                <a:gd name="connsiteX174" fmla="*/ 100543 w 271028"/>
                <a:gd name="connsiteY174" fmla="*/ 51379 h 157371"/>
                <a:gd name="connsiteX175" fmla="*/ 99669 w 271028"/>
                <a:gd name="connsiteY175" fmla="*/ 54001 h 157371"/>
                <a:gd name="connsiteX176" fmla="*/ 101417 w 271028"/>
                <a:gd name="connsiteY176" fmla="*/ 54876 h 157371"/>
                <a:gd name="connsiteX177" fmla="*/ 107537 w 271028"/>
                <a:gd name="connsiteY177" fmla="*/ 63619 h 157371"/>
                <a:gd name="connsiteX178" fmla="*/ 97046 w 271028"/>
                <a:gd name="connsiteY178" fmla="*/ 74984 h 157371"/>
                <a:gd name="connsiteX179" fmla="*/ 90051 w 271028"/>
                <a:gd name="connsiteY179" fmla="*/ 75859 h 157371"/>
                <a:gd name="connsiteX180" fmla="*/ 96171 w 271028"/>
                <a:gd name="connsiteY180" fmla="*/ 79356 h 157371"/>
                <a:gd name="connsiteX181" fmla="*/ 98794 w 271028"/>
                <a:gd name="connsiteY181" fmla="*/ 84601 h 157371"/>
                <a:gd name="connsiteX182" fmla="*/ 91800 w 271028"/>
                <a:gd name="connsiteY182" fmla="*/ 91596 h 157371"/>
                <a:gd name="connsiteX183" fmla="*/ 89177 w 271028"/>
                <a:gd name="connsiteY183" fmla="*/ 91596 h 157371"/>
                <a:gd name="connsiteX184" fmla="*/ 88303 w 271028"/>
                <a:gd name="connsiteY184" fmla="*/ 93344 h 157371"/>
                <a:gd name="connsiteX185" fmla="*/ 76063 w 271028"/>
                <a:gd name="connsiteY185" fmla="*/ 104710 h 157371"/>
                <a:gd name="connsiteX186" fmla="*/ 76937 w 271028"/>
                <a:gd name="connsiteY186" fmla="*/ 97716 h 157371"/>
                <a:gd name="connsiteX187" fmla="*/ 76937 w 271028"/>
                <a:gd name="connsiteY187" fmla="*/ 94219 h 157371"/>
                <a:gd name="connsiteX188" fmla="*/ 76937 w 271028"/>
                <a:gd name="connsiteY188" fmla="*/ 88099 h 157371"/>
                <a:gd name="connsiteX189" fmla="*/ 72566 w 271028"/>
                <a:gd name="connsiteY189" fmla="*/ 92470 h 157371"/>
                <a:gd name="connsiteX190" fmla="*/ 65571 w 271028"/>
                <a:gd name="connsiteY190" fmla="*/ 95967 h 157371"/>
                <a:gd name="connsiteX191" fmla="*/ 65571 w 271028"/>
                <a:gd name="connsiteY191" fmla="*/ 89847 h 157371"/>
                <a:gd name="connsiteX192" fmla="*/ 32349 w 271028"/>
                <a:gd name="connsiteY192" fmla="*/ 81104 h 157371"/>
                <a:gd name="connsiteX193" fmla="*/ 20983 w 271028"/>
                <a:gd name="connsiteY193" fmla="*/ 83727 h 157371"/>
                <a:gd name="connsiteX194" fmla="*/ 18360 w 271028"/>
                <a:gd name="connsiteY194" fmla="*/ 78481 h 157371"/>
                <a:gd name="connsiteX195" fmla="*/ 9617 w 271028"/>
                <a:gd name="connsiteY195" fmla="*/ 149299 h 157371"/>
                <a:gd name="connsiteX196" fmla="*/ 33223 w 271028"/>
                <a:gd name="connsiteY196" fmla="*/ 143179 h 157371"/>
                <a:gd name="connsiteX197" fmla="*/ 56829 w 271028"/>
                <a:gd name="connsiteY197" fmla="*/ 149299 h 157371"/>
                <a:gd name="connsiteX198" fmla="*/ 9617 w 271028"/>
                <a:gd name="connsiteY198" fmla="*/ 149299 h 157371"/>
                <a:gd name="connsiteX199" fmla="*/ 60326 w 271028"/>
                <a:gd name="connsiteY199" fmla="*/ 144927 h 157371"/>
                <a:gd name="connsiteX200" fmla="*/ 33223 w 271028"/>
                <a:gd name="connsiteY200" fmla="*/ 137933 h 157371"/>
                <a:gd name="connsiteX201" fmla="*/ 6120 w 271028"/>
                <a:gd name="connsiteY201" fmla="*/ 144927 h 157371"/>
                <a:gd name="connsiteX202" fmla="*/ 6120 w 271028"/>
                <a:gd name="connsiteY202" fmla="*/ 95967 h 157371"/>
                <a:gd name="connsiteX203" fmla="*/ 33223 w 271028"/>
                <a:gd name="connsiteY203" fmla="*/ 88973 h 157371"/>
                <a:gd name="connsiteX204" fmla="*/ 60326 w 271028"/>
                <a:gd name="connsiteY204" fmla="*/ 95967 h 157371"/>
                <a:gd name="connsiteX205" fmla="*/ 60326 w 271028"/>
                <a:gd name="connsiteY205" fmla="*/ 144927 h 157371"/>
                <a:gd name="connsiteX206" fmla="*/ 72566 w 271028"/>
                <a:gd name="connsiteY206" fmla="*/ 135310 h 157371"/>
                <a:gd name="connsiteX207" fmla="*/ 71691 w 271028"/>
                <a:gd name="connsiteY207" fmla="*/ 150173 h 157371"/>
                <a:gd name="connsiteX208" fmla="*/ 65571 w 271028"/>
                <a:gd name="connsiteY208" fmla="*/ 150173 h 157371"/>
                <a:gd name="connsiteX209" fmla="*/ 65571 w 271028"/>
                <a:gd name="connsiteY209" fmla="*/ 103836 h 157371"/>
                <a:gd name="connsiteX210" fmla="*/ 72566 w 271028"/>
                <a:gd name="connsiteY210" fmla="*/ 102087 h 157371"/>
                <a:gd name="connsiteX211" fmla="*/ 71691 w 271028"/>
                <a:gd name="connsiteY211" fmla="*/ 108207 h 157371"/>
                <a:gd name="connsiteX212" fmla="*/ 71691 w 271028"/>
                <a:gd name="connsiteY212" fmla="*/ 109956 h 157371"/>
                <a:gd name="connsiteX213" fmla="*/ 70817 w 271028"/>
                <a:gd name="connsiteY213" fmla="*/ 113453 h 157371"/>
                <a:gd name="connsiteX214" fmla="*/ 74314 w 271028"/>
                <a:gd name="connsiteY214" fmla="*/ 113453 h 157371"/>
                <a:gd name="connsiteX215" fmla="*/ 85680 w 271028"/>
                <a:gd name="connsiteY215" fmla="*/ 110830 h 157371"/>
                <a:gd name="connsiteX216" fmla="*/ 85680 w 271028"/>
                <a:gd name="connsiteY216" fmla="*/ 130064 h 157371"/>
                <a:gd name="connsiteX217" fmla="*/ 84806 w 271028"/>
                <a:gd name="connsiteY217" fmla="*/ 130939 h 157371"/>
                <a:gd name="connsiteX218" fmla="*/ 83931 w 271028"/>
                <a:gd name="connsiteY218" fmla="*/ 130939 h 157371"/>
                <a:gd name="connsiteX219" fmla="*/ 72566 w 271028"/>
                <a:gd name="connsiteY219" fmla="*/ 135310 h 157371"/>
                <a:gd name="connsiteX220" fmla="*/ 134640 w 271028"/>
                <a:gd name="connsiteY220" fmla="*/ 136184 h 157371"/>
                <a:gd name="connsiteX221" fmla="*/ 132017 w 271028"/>
                <a:gd name="connsiteY221" fmla="*/ 149299 h 157371"/>
                <a:gd name="connsiteX222" fmla="*/ 97046 w 271028"/>
                <a:gd name="connsiteY222" fmla="*/ 149299 h 157371"/>
                <a:gd name="connsiteX223" fmla="*/ 105789 w 271028"/>
                <a:gd name="connsiteY223" fmla="*/ 145802 h 157371"/>
                <a:gd name="connsiteX224" fmla="*/ 108411 w 271028"/>
                <a:gd name="connsiteY224" fmla="*/ 137933 h 157371"/>
                <a:gd name="connsiteX225" fmla="*/ 110160 w 271028"/>
                <a:gd name="connsiteY225" fmla="*/ 136184 h 157371"/>
                <a:gd name="connsiteX226" fmla="*/ 112783 w 271028"/>
                <a:gd name="connsiteY226" fmla="*/ 134436 h 157371"/>
                <a:gd name="connsiteX227" fmla="*/ 111034 w 271028"/>
                <a:gd name="connsiteY227" fmla="*/ 131813 h 157371"/>
                <a:gd name="connsiteX228" fmla="*/ 110160 w 271028"/>
                <a:gd name="connsiteY228" fmla="*/ 111704 h 157371"/>
                <a:gd name="connsiteX229" fmla="*/ 110160 w 271028"/>
                <a:gd name="connsiteY229" fmla="*/ 111704 h 157371"/>
                <a:gd name="connsiteX230" fmla="*/ 138137 w 271028"/>
                <a:gd name="connsiteY230" fmla="*/ 106459 h 157371"/>
                <a:gd name="connsiteX231" fmla="*/ 145131 w 271028"/>
                <a:gd name="connsiteY231" fmla="*/ 104710 h 157371"/>
                <a:gd name="connsiteX232" fmla="*/ 145131 w 271028"/>
                <a:gd name="connsiteY232" fmla="*/ 104710 h 157371"/>
                <a:gd name="connsiteX233" fmla="*/ 150377 w 271028"/>
                <a:gd name="connsiteY233" fmla="*/ 102961 h 157371"/>
                <a:gd name="connsiteX234" fmla="*/ 161743 w 271028"/>
                <a:gd name="connsiteY234" fmla="*/ 122196 h 157371"/>
                <a:gd name="connsiteX235" fmla="*/ 161743 w 271028"/>
                <a:gd name="connsiteY235" fmla="*/ 122196 h 157371"/>
                <a:gd name="connsiteX236" fmla="*/ 160869 w 271028"/>
                <a:gd name="connsiteY236" fmla="*/ 127441 h 157371"/>
                <a:gd name="connsiteX237" fmla="*/ 154749 w 271028"/>
                <a:gd name="connsiteY237" fmla="*/ 133561 h 157371"/>
                <a:gd name="connsiteX238" fmla="*/ 145131 w 271028"/>
                <a:gd name="connsiteY238" fmla="*/ 131813 h 157371"/>
                <a:gd name="connsiteX239" fmla="*/ 145131 w 271028"/>
                <a:gd name="connsiteY239" fmla="*/ 131813 h 157371"/>
                <a:gd name="connsiteX240" fmla="*/ 134640 w 271028"/>
                <a:gd name="connsiteY240" fmla="*/ 136184 h 157371"/>
                <a:gd name="connsiteX241" fmla="*/ 138137 w 271028"/>
                <a:gd name="connsiteY241" fmla="*/ 149299 h 157371"/>
                <a:gd name="connsiteX242" fmla="*/ 139011 w 271028"/>
                <a:gd name="connsiteY242" fmla="*/ 139681 h 157371"/>
                <a:gd name="connsiteX243" fmla="*/ 145131 w 271028"/>
                <a:gd name="connsiteY243" fmla="*/ 137059 h 157371"/>
                <a:gd name="connsiteX244" fmla="*/ 155623 w 271028"/>
                <a:gd name="connsiteY244" fmla="*/ 138807 h 157371"/>
                <a:gd name="connsiteX245" fmla="*/ 155623 w 271028"/>
                <a:gd name="connsiteY245" fmla="*/ 138807 h 157371"/>
                <a:gd name="connsiteX246" fmla="*/ 157371 w 271028"/>
                <a:gd name="connsiteY246" fmla="*/ 138807 h 157371"/>
                <a:gd name="connsiteX247" fmla="*/ 165240 w 271028"/>
                <a:gd name="connsiteY247" fmla="*/ 130064 h 157371"/>
                <a:gd name="connsiteX248" fmla="*/ 165240 w 271028"/>
                <a:gd name="connsiteY248" fmla="*/ 130064 h 157371"/>
                <a:gd name="connsiteX249" fmla="*/ 166114 w 271028"/>
                <a:gd name="connsiteY249" fmla="*/ 117824 h 157371"/>
                <a:gd name="connsiteX250" fmla="*/ 157371 w 271028"/>
                <a:gd name="connsiteY250" fmla="*/ 102087 h 157371"/>
                <a:gd name="connsiteX251" fmla="*/ 162617 w 271028"/>
                <a:gd name="connsiteY251" fmla="*/ 102087 h 157371"/>
                <a:gd name="connsiteX252" fmla="*/ 162617 w 271028"/>
                <a:gd name="connsiteY252" fmla="*/ 102087 h 157371"/>
                <a:gd name="connsiteX253" fmla="*/ 173109 w 271028"/>
                <a:gd name="connsiteY253" fmla="*/ 105584 h 157371"/>
                <a:gd name="connsiteX254" fmla="*/ 175731 w 271028"/>
                <a:gd name="connsiteY254" fmla="*/ 111704 h 157371"/>
                <a:gd name="connsiteX255" fmla="*/ 180977 w 271028"/>
                <a:gd name="connsiteY255" fmla="*/ 123944 h 157371"/>
                <a:gd name="connsiteX256" fmla="*/ 179229 w 271028"/>
                <a:gd name="connsiteY256" fmla="*/ 129190 h 157371"/>
                <a:gd name="connsiteX257" fmla="*/ 159120 w 271028"/>
                <a:gd name="connsiteY257" fmla="*/ 150173 h 157371"/>
                <a:gd name="connsiteX258" fmla="*/ 138137 w 271028"/>
                <a:gd name="connsiteY258" fmla="*/ 149299 h 157371"/>
                <a:gd name="connsiteX259" fmla="*/ 138137 w 271028"/>
                <a:gd name="connsiteY259" fmla="*/ 149299 h 157371"/>
                <a:gd name="connsiteX260" fmla="*/ 205457 w 271028"/>
                <a:gd name="connsiteY260" fmla="*/ 149299 h 157371"/>
                <a:gd name="connsiteX261" fmla="*/ 167863 w 271028"/>
                <a:gd name="connsiteY261" fmla="*/ 149299 h 157371"/>
                <a:gd name="connsiteX262" fmla="*/ 183600 w 271028"/>
                <a:gd name="connsiteY262" fmla="*/ 132687 h 157371"/>
                <a:gd name="connsiteX263" fmla="*/ 186223 w 271028"/>
                <a:gd name="connsiteY263" fmla="*/ 121321 h 157371"/>
                <a:gd name="connsiteX264" fmla="*/ 180977 w 271028"/>
                <a:gd name="connsiteY264" fmla="*/ 109956 h 157371"/>
                <a:gd name="connsiteX265" fmla="*/ 216823 w 271028"/>
                <a:gd name="connsiteY265" fmla="*/ 116950 h 157371"/>
                <a:gd name="connsiteX266" fmla="*/ 220320 w 271028"/>
                <a:gd name="connsiteY266" fmla="*/ 120447 h 157371"/>
                <a:gd name="connsiteX267" fmla="*/ 221194 w 271028"/>
                <a:gd name="connsiteY267" fmla="*/ 129190 h 157371"/>
                <a:gd name="connsiteX268" fmla="*/ 210703 w 271028"/>
                <a:gd name="connsiteY268" fmla="*/ 131813 h 157371"/>
                <a:gd name="connsiteX269" fmla="*/ 203709 w 271028"/>
                <a:gd name="connsiteY269" fmla="*/ 137933 h 157371"/>
                <a:gd name="connsiteX270" fmla="*/ 205457 w 271028"/>
                <a:gd name="connsiteY270" fmla="*/ 149299 h 157371"/>
                <a:gd name="connsiteX271" fmla="*/ 209829 w 271028"/>
                <a:gd name="connsiteY271" fmla="*/ 139681 h 157371"/>
                <a:gd name="connsiteX272" fmla="*/ 213326 w 271028"/>
                <a:gd name="connsiteY272" fmla="*/ 137059 h 157371"/>
                <a:gd name="connsiteX273" fmla="*/ 229063 w 271028"/>
                <a:gd name="connsiteY273" fmla="*/ 133561 h 157371"/>
                <a:gd name="connsiteX274" fmla="*/ 227314 w 271028"/>
                <a:gd name="connsiteY274" fmla="*/ 119573 h 157371"/>
                <a:gd name="connsiteX275" fmla="*/ 227314 w 271028"/>
                <a:gd name="connsiteY275" fmla="*/ 119573 h 157371"/>
                <a:gd name="connsiteX276" fmla="*/ 218572 w 271028"/>
                <a:gd name="connsiteY276" fmla="*/ 111704 h 157371"/>
                <a:gd name="connsiteX277" fmla="*/ 178354 w 271028"/>
                <a:gd name="connsiteY277" fmla="*/ 101213 h 157371"/>
                <a:gd name="connsiteX278" fmla="*/ 178354 w 271028"/>
                <a:gd name="connsiteY278" fmla="*/ 101213 h 157371"/>
                <a:gd name="connsiteX279" fmla="*/ 178354 w 271028"/>
                <a:gd name="connsiteY279" fmla="*/ 101213 h 157371"/>
                <a:gd name="connsiteX280" fmla="*/ 178354 w 271028"/>
                <a:gd name="connsiteY280" fmla="*/ 101213 h 157371"/>
                <a:gd name="connsiteX281" fmla="*/ 162617 w 271028"/>
                <a:gd name="connsiteY281" fmla="*/ 95967 h 157371"/>
                <a:gd name="connsiteX282" fmla="*/ 144257 w 271028"/>
                <a:gd name="connsiteY282" fmla="*/ 99464 h 157371"/>
                <a:gd name="connsiteX283" fmla="*/ 137263 w 271028"/>
                <a:gd name="connsiteY283" fmla="*/ 101213 h 157371"/>
                <a:gd name="connsiteX284" fmla="*/ 108411 w 271028"/>
                <a:gd name="connsiteY284" fmla="*/ 105584 h 157371"/>
                <a:gd name="connsiteX285" fmla="*/ 105789 w 271028"/>
                <a:gd name="connsiteY285" fmla="*/ 105584 h 157371"/>
                <a:gd name="connsiteX286" fmla="*/ 104914 w 271028"/>
                <a:gd name="connsiteY286" fmla="*/ 108207 h 157371"/>
                <a:gd name="connsiteX287" fmla="*/ 104040 w 271028"/>
                <a:gd name="connsiteY287" fmla="*/ 132687 h 157371"/>
                <a:gd name="connsiteX288" fmla="*/ 101417 w 271028"/>
                <a:gd name="connsiteY288" fmla="*/ 137933 h 157371"/>
                <a:gd name="connsiteX289" fmla="*/ 100543 w 271028"/>
                <a:gd name="connsiteY289" fmla="*/ 142304 h 157371"/>
                <a:gd name="connsiteX290" fmla="*/ 90051 w 271028"/>
                <a:gd name="connsiteY290" fmla="*/ 144053 h 157371"/>
                <a:gd name="connsiteX291" fmla="*/ 90051 w 271028"/>
                <a:gd name="connsiteY291" fmla="*/ 144053 h 157371"/>
                <a:gd name="connsiteX292" fmla="*/ 88303 w 271028"/>
                <a:gd name="connsiteY292" fmla="*/ 144053 h 157371"/>
                <a:gd name="connsiteX293" fmla="*/ 87429 w 271028"/>
                <a:gd name="connsiteY293" fmla="*/ 144927 h 157371"/>
                <a:gd name="connsiteX294" fmla="*/ 77811 w 271028"/>
                <a:gd name="connsiteY294" fmla="*/ 148424 h 157371"/>
                <a:gd name="connsiteX295" fmla="*/ 77811 w 271028"/>
                <a:gd name="connsiteY295" fmla="*/ 137933 h 157371"/>
                <a:gd name="connsiteX296" fmla="*/ 84806 w 271028"/>
                <a:gd name="connsiteY296" fmla="*/ 135310 h 157371"/>
                <a:gd name="connsiteX297" fmla="*/ 85680 w 271028"/>
                <a:gd name="connsiteY297" fmla="*/ 135310 h 157371"/>
                <a:gd name="connsiteX298" fmla="*/ 92674 w 271028"/>
                <a:gd name="connsiteY298" fmla="*/ 128316 h 157371"/>
                <a:gd name="connsiteX299" fmla="*/ 92674 w 271028"/>
                <a:gd name="connsiteY299" fmla="*/ 104710 h 157371"/>
                <a:gd name="connsiteX300" fmla="*/ 95297 w 271028"/>
                <a:gd name="connsiteY300" fmla="*/ 98590 h 157371"/>
                <a:gd name="connsiteX301" fmla="*/ 105789 w 271028"/>
                <a:gd name="connsiteY301" fmla="*/ 86350 h 157371"/>
                <a:gd name="connsiteX302" fmla="*/ 104040 w 271028"/>
                <a:gd name="connsiteY302" fmla="*/ 79356 h 157371"/>
                <a:gd name="connsiteX303" fmla="*/ 113657 w 271028"/>
                <a:gd name="connsiteY303" fmla="*/ 64493 h 157371"/>
                <a:gd name="connsiteX304" fmla="*/ 106663 w 271028"/>
                <a:gd name="connsiteY304" fmla="*/ 52253 h 157371"/>
                <a:gd name="connsiteX305" fmla="*/ 110160 w 271028"/>
                <a:gd name="connsiteY305" fmla="*/ 40013 h 157371"/>
                <a:gd name="connsiteX306" fmla="*/ 115406 w 271028"/>
                <a:gd name="connsiteY306" fmla="*/ 22527 h 157371"/>
                <a:gd name="connsiteX307" fmla="*/ 129394 w 271028"/>
                <a:gd name="connsiteY307" fmla="*/ 11161 h 157371"/>
                <a:gd name="connsiteX308" fmla="*/ 214200 w 271028"/>
                <a:gd name="connsiteY308" fmla="*/ 11161 h 157371"/>
                <a:gd name="connsiteX309" fmla="*/ 198463 w 271028"/>
                <a:gd name="connsiteY309" fmla="*/ 19030 h 157371"/>
                <a:gd name="connsiteX310" fmla="*/ 146880 w 271028"/>
                <a:gd name="connsiteY310" fmla="*/ 19030 h 157371"/>
                <a:gd name="connsiteX311" fmla="*/ 144257 w 271028"/>
                <a:gd name="connsiteY311" fmla="*/ 25150 h 157371"/>
                <a:gd name="connsiteX312" fmla="*/ 190594 w 271028"/>
                <a:gd name="connsiteY312" fmla="*/ 25150 h 157371"/>
                <a:gd name="connsiteX313" fmla="*/ 173983 w 271028"/>
                <a:gd name="connsiteY313" fmla="*/ 33893 h 157371"/>
                <a:gd name="connsiteX314" fmla="*/ 140760 w 271028"/>
                <a:gd name="connsiteY314" fmla="*/ 33893 h 157371"/>
                <a:gd name="connsiteX315" fmla="*/ 138137 w 271028"/>
                <a:gd name="connsiteY315" fmla="*/ 40013 h 157371"/>
                <a:gd name="connsiteX316" fmla="*/ 167863 w 271028"/>
                <a:gd name="connsiteY316" fmla="*/ 40013 h 157371"/>
                <a:gd name="connsiteX317" fmla="*/ 151251 w 271028"/>
                <a:gd name="connsiteY317" fmla="*/ 47881 h 157371"/>
                <a:gd name="connsiteX318" fmla="*/ 132891 w 271028"/>
                <a:gd name="connsiteY318" fmla="*/ 47881 h 157371"/>
                <a:gd name="connsiteX319" fmla="*/ 130269 w 271028"/>
                <a:gd name="connsiteY319" fmla="*/ 52253 h 157371"/>
                <a:gd name="connsiteX320" fmla="*/ 149503 w 271028"/>
                <a:gd name="connsiteY320" fmla="*/ 52253 h 157371"/>
                <a:gd name="connsiteX321" fmla="*/ 150377 w 271028"/>
                <a:gd name="connsiteY321" fmla="*/ 55750 h 157371"/>
                <a:gd name="connsiteX322" fmla="*/ 143383 w 271028"/>
                <a:gd name="connsiteY322" fmla="*/ 62744 h 157371"/>
                <a:gd name="connsiteX323" fmla="*/ 139011 w 271028"/>
                <a:gd name="connsiteY323" fmla="*/ 61870 h 157371"/>
                <a:gd name="connsiteX324" fmla="*/ 136389 w 271028"/>
                <a:gd name="connsiteY324" fmla="*/ 60996 h 157371"/>
                <a:gd name="connsiteX325" fmla="*/ 132017 w 271028"/>
                <a:gd name="connsiteY325" fmla="*/ 65367 h 157371"/>
                <a:gd name="connsiteX326" fmla="*/ 134640 w 271028"/>
                <a:gd name="connsiteY326" fmla="*/ 66241 h 157371"/>
                <a:gd name="connsiteX327" fmla="*/ 134640 w 271028"/>
                <a:gd name="connsiteY327" fmla="*/ 66241 h 157371"/>
                <a:gd name="connsiteX328" fmla="*/ 143383 w 271028"/>
                <a:gd name="connsiteY328" fmla="*/ 68864 h 157371"/>
                <a:gd name="connsiteX329" fmla="*/ 152126 w 271028"/>
                <a:gd name="connsiteY329" fmla="*/ 65367 h 157371"/>
                <a:gd name="connsiteX330" fmla="*/ 166114 w 271028"/>
                <a:gd name="connsiteY330" fmla="*/ 66241 h 157371"/>
                <a:gd name="connsiteX331" fmla="*/ 180977 w 271028"/>
                <a:gd name="connsiteY331" fmla="*/ 67116 h 157371"/>
                <a:gd name="connsiteX332" fmla="*/ 185349 w 271028"/>
                <a:gd name="connsiteY332" fmla="*/ 67116 h 157371"/>
                <a:gd name="connsiteX333" fmla="*/ 192343 w 271028"/>
                <a:gd name="connsiteY333" fmla="*/ 67116 h 157371"/>
                <a:gd name="connsiteX334" fmla="*/ 232560 w 271028"/>
                <a:gd name="connsiteY334" fmla="*/ 90721 h 157371"/>
                <a:gd name="connsiteX335" fmla="*/ 236932 w 271028"/>
                <a:gd name="connsiteY335" fmla="*/ 99464 h 157371"/>
                <a:gd name="connsiteX336" fmla="*/ 236932 w 271028"/>
                <a:gd name="connsiteY336" fmla="*/ 136184 h 157371"/>
                <a:gd name="connsiteX337" fmla="*/ 236932 w 271028"/>
                <a:gd name="connsiteY337" fmla="*/ 136184 h 157371"/>
                <a:gd name="connsiteX338" fmla="*/ 236932 w 271028"/>
                <a:gd name="connsiteY338" fmla="*/ 138807 h 157371"/>
                <a:gd name="connsiteX339" fmla="*/ 231686 w 271028"/>
                <a:gd name="connsiteY339" fmla="*/ 141430 h 157371"/>
                <a:gd name="connsiteX340" fmla="*/ 212452 w 271028"/>
                <a:gd name="connsiteY340" fmla="*/ 148424 h 157371"/>
                <a:gd name="connsiteX341" fmla="*/ 209829 w 271028"/>
                <a:gd name="connsiteY341" fmla="*/ 139681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271028" h="157371">
                  <a:moveTo>
                    <a:pt x="227314" y="149299"/>
                  </a:moveTo>
                  <a:lnTo>
                    <a:pt x="233434" y="146676"/>
                  </a:lnTo>
                  <a:lnTo>
                    <a:pt x="233434" y="146676"/>
                  </a:lnTo>
                  <a:cubicBezTo>
                    <a:pt x="242177" y="143179"/>
                    <a:pt x="243052" y="141430"/>
                    <a:pt x="242177" y="135310"/>
                  </a:cubicBezTo>
                  <a:lnTo>
                    <a:pt x="242177" y="113453"/>
                  </a:lnTo>
                  <a:cubicBezTo>
                    <a:pt x="248297" y="129190"/>
                    <a:pt x="254417" y="140556"/>
                    <a:pt x="266657" y="140556"/>
                  </a:cubicBezTo>
                  <a:cubicBezTo>
                    <a:pt x="268406" y="140556"/>
                    <a:pt x="270154" y="140556"/>
                    <a:pt x="271903" y="139681"/>
                  </a:cubicBezTo>
                  <a:lnTo>
                    <a:pt x="276274" y="138807"/>
                  </a:lnTo>
                  <a:lnTo>
                    <a:pt x="272777" y="135310"/>
                  </a:lnTo>
                  <a:cubicBezTo>
                    <a:pt x="271029" y="132687"/>
                    <a:pt x="269280" y="130939"/>
                    <a:pt x="268406" y="129190"/>
                  </a:cubicBezTo>
                  <a:cubicBezTo>
                    <a:pt x="267532" y="128316"/>
                    <a:pt x="267532" y="127441"/>
                    <a:pt x="266657" y="126567"/>
                  </a:cubicBezTo>
                  <a:cubicBezTo>
                    <a:pt x="264034" y="122196"/>
                    <a:pt x="257040" y="120447"/>
                    <a:pt x="251794" y="123070"/>
                  </a:cubicBezTo>
                  <a:cubicBezTo>
                    <a:pt x="249172" y="117824"/>
                    <a:pt x="246549" y="111704"/>
                    <a:pt x="243926" y="103836"/>
                  </a:cubicBezTo>
                  <a:lnTo>
                    <a:pt x="243052" y="102087"/>
                  </a:lnTo>
                  <a:cubicBezTo>
                    <a:pt x="242177" y="101213"/>
                    <a:pt x="242177" y="99464"/>
                    <a:pt x="241303" y="98590"/>
                  </a:cubicBezTo>
                  <a:lnTo>
                    <a:pt x="241303" y="98590"/>
                  </a:lnTo>
                  <a:lnTo>
                    <a:pt x="241303" y="98590"/>
                  </a:lnTo>
                  <a:cubicBezTo>
                    <a:pt x="239554" y="94219"/>
                    <a:pt x="237806" y="89847"/>
                    <a:pt x="235183" y="86350"/>
                  </a:cubicBezTo>
                  <a:cubicBezTo>
                    <a:pt x="232560" y="82853"/>
                    <a:pt x="230812" y="79356"/>
                    <a:pt x="228189" y="76733"/>
                  </a:cubicBezTo>
                  <a:cubicBezTo>
                    <a:pt x="222069" y="68864"/>
                    <a:pt x="213326" y="64493"/>
                    <a:pt x="202834" y="62744"/>
                  </a:cubicBezTo>
                  <a:cubicBezTo>
                    <a:pt x="196714" y="60996"/>
                    <a:pt x="191469" y="60996"/>
                    <a:pt x="185349" y="60996"/>
                  </a:cubicBezTo>
                  <a:cubicBezTo>
                    <a:pt x="183600" y="60996"/>
                    <a:pt x="182726" y="60996"/>
                    <a:pt x="180977" y="60996"/>
                  </a:cubicBezTo>
                  <a:cubicBezTo>
                    <a:pt x="178354" y="60996"/>
                    <a:pt x="172234" y="60121"/>
                    <a:pt x="166114" y="60121"/>
                  </a:cubicBezTo>
                  <a:cubicBezTo>
                    <a:pt x="162617" y="60121"/>
                    <a:pt x="158246" y="59247"/>
                    <a:pt x="154749" y="59247"/>
                  </a:cubicBezTo>
                  <a:cubicBezTo>
                    <a:pt x="154749" y="58373"/>
                    <a:pt x="154749" y="57499"/>
                    <a:pt x="154749" y="56624"/>
                  </a:cubicBezTo>
                  <a:cubicBezTo>
                    <a:pt x="154749" y="55750"/>
                    <a:pt x="154749" y="54001"/>
                    <a:pt x="154749" y="53127"/>
                  </a:cubicBezTo>
                  <a:lnTo>
                    <a:pt x="195840" y="53127"/>
                  </a:lnTo>
                  <a:cubicBezTo>
                    <a:pt x="206332" y="53127"/>
                    <a:pt x="214200" y="48756"/>
                    <a:pt x="218572" y="39139"/>
                  </a:cubicBezTo>
                  <a:cubicBezTo>
                    <a:pt x="229063" y="39139"/>
                    <a:pt x="236932" y="33893"/>
                    <a:pt x="241303" y="25150"/>
                  </a:cubicBezTo>
                  <a:lnTo>
                    <a:pt x="243052" y="25150"/>
                  </a:lnTo>
                  <a:cubicBezTo>
                    <a:pt x="254417" y="25150"/>
                    <a:pt x="262286" y="19904"/>
                    <a:pt x="266657" y="10287"/>
                  </a:cubicBezTo>
                  <a:lnTo>
                    <a:pt x="268406" y="5916"/>
                  </a:lnTo>
                  <a:lnTo>
                    <a:pt x="129394" y="5916"/>
                  </a:lnTo>
                  <a:cubicBezTo>
                    <a:pt x="120651" y="5916"/>
                    <a:pt x="112783" y="12036"/>
                    <a:pt x="109286" y="20779"/>
                  </a:cubicBezTo>
                  <a:lnTo>
                    <a:pt x="109286" y="20779"/>
                  </a:lnTo>
                  <a:cubicBezTo>
                    <a:pt x="106663" y="13784"/>
                    <a:pt x="102291" y="8539"/>
                    <a:pt x="97046" y="5041"/>
                  </a:cubicBezTo>
                  <a:cubicBezTo>
                    <a:pt x="89177" y="670"/>
                    <a:pt x="80434" y="-1079"/>
                    <a:pt x="73440" y="670"/>
                  </a:cubicBezTo>
                  <a:cubicBezTo>
                    <a:pt x="70817" y="1544"/>
                    <a:pt x="69069" y="2419"/>
                    <a:pt x="67320" y="4167"/>
                  </a:cubicBezTo>
                  <a:cubicBezTo>
                    <a:pt x="65571" y="5041"/>
                    <a:pt x="62949" y="6790"/>
                    <a:pt x="61200" y="8539"/>
                  </a:cubicBezTo>
                  <a:cubicBezTo>
                    <a:pt x="59451" y="11161"/>
                    <a:pt x="57703" y="13784"/>
                    <a:pt x="56829" y="16407"/>
                  </a:cubicBezTo>
                  <a:cubicBezTo>
                    <a:pt x="55954" y="17281"/>
                    <a:pt x="55080" y="18156"/>
                    <a:pt x="55080" y="18156"/>
                  </a:cubicBezTo>
                  <a:lnTo>
                    <a:pt x="53331" y="21653"/>
                  </a:lnTo>
                  <a:lnTo>
                    <a:pt x="53331" y="21653"/>
                  </a:lnTo>
                  <a:cubicBezTo>
                    <a:pt x="51583" y="26024"/>
                    <a:pt x="48960" y="29521"/>
                    <a:pt x="47211" y="31270"/>
                  </a:cubicBezTo>
                  <a:cubicBezTo>
                    <a:pt x="44589" y="33893"/>
                    <a:pt x="44589" y="35641"/>
                    <a:pt x="45463" y="37390"/>
                  </a:cubicBezTo>
                  <a:cubicBezTo>
                    <a:pt x="45463" y="39139"/>
                    <a:pt x="46337" y="40013"/>
                    <a:pt x="47211" y="40887"/>
                  </a:cubicBezTo>
                  <a:lnTo>
                    <a:pt x="47211" y="40887"/>
                  </a:lnTo>
                  <a:cubicBezTo>
                    <a:pt x="46337" y="41761"/>
                    <a:pt x="46337" y="42636"/>
                    <a:pt x="46337" y="44384"/>
                  </a:cubicBezTo>
                  <a:cubicBezTo>
                    <a:pt x="46337" y="47881"/>
                    <a:pt x="49834" y="50504"/>
                    <a:pt x="53331" y="50504"/>
                  </a:cubicBezTo>
                  <a:cubicBezTo>
                    <a:pt x="55954" y="50504"/>
                    <a:pt x="58577" y="48756"/>
                    <a:pt x="61200" y="47881"/>
                  </a:cubicBezTo>
                  <a:cubicBezTo>
                    <a:pt x="62074" y="47007"/>
                    <a:pt x="64697" y="45259"/>
                    <a:pt x="65571" y="45259"/>
                  </a:cubicBezTo>
                  <a:cubicBezTo>
                    <a:pt x="66446" y="45259"/>
                    <a:pt x="67320" y="46133"/>
                    <a:pt x="67320" y="47007"/>
                  </a:cubicBezTo>
                  <a:cubicBezTo>
                    <a:pt x="67320" y="50504"/>
                    <a:pt x="63823" y="51379"/>
                    <a:pt x="61200" y="52253"/>
                  </a:cubicBezTo>
                  <a:lnTo>
                    <a:pt x="55080" y="52253"/>
                  </a:lnTo>
                  <a:cubicBezTo>
                    <a:pt x="50709" y="52253"/>
                    <a:pt x="48960" y="54876"/>
                    <a:pt x="48960" y="56624"/>
                  </a:cubicBezTo>
                  <a:cubicBezTo>
                    <a:pt x="48960" y="58373"/>
                    <a:pt x="49834" y="59247"/>
                    <a:pt x="50709" y="60121"/>
                  </a:cubicBezTo>
                  <a:lnTo>
                    <a:pt x="50709" y="60121"/>
                  </a:lnTo>
                  <a:lnTo>
                    <a:pt x="52457" y="62744"/>
                  </a:lnTo>
                  <a:lnTo>
                    <a:pt x="46337" y="72361"/>
                  </a:lnTo>
                  <a:cubicBezTo>
                    <a:pt x="42840" y="67990"/>
                    <a:pt x="37594" y="65367"/>
                    <a:pt x="33223" y="65367"/>
                  </a:cubicBezTo>
                  <a:cubicBezTo>
                    <a:pt x="30600" y="65367"/>
                    <a:pt x="27977" y="66241"/>
                    <a:pt x="26229" y="67990"/>
                  </a:cubicBezTo>
                  <a:cubicBezTo>
                    <a:pt x="25354" y="68864"/>
                    <a:pt x="24480" y="68864"/>
                    <a:pt x="24480" y="69739"/>
                  </a:cubicBezTo>
                  <a:lnTo>
                    <a:pt x="24480" y="69739"/>
                  </a:lnTo>
                  <a:cubicBezTo>
                    <a:pt x="20109" y="69739"/>
                    <a:pt x="15737" y="72361"/>
                    <a:pt x="13989" y="74984"/>
                  </a:cubicBezTo>
                  <a:cubicBezTo>
                    <a:pt x="12240" y="78481"/>
                    <a:pt x="13114" y="83727"/>
                    <a:pt x="14863" y="87224"/>
                  </a:cubicBezTo>
                  <a:lnTo>
                    <a:pt x="0" y="91596"/>
                  </a:lnTo>
                  <a:lnTo>
                    <a:pt x="0" y="164161"/>
                  </a:lnTo>
                  <a:lnTo>
                    <a:pt x="278023" y="164161"/>
                  </a:lnTo>
                  <a:lnTo>
                    <a:pt x="278023" y="149299"/>
                  </a:lnTo>
                  <a:cubicBezTo>
                    <a:pt x="278023" y="149299"/>
                    <a:pt x="227314" y="149299"/>
                    <a:pt x="227314" y="149299"/>
                  </a:cubicBezTo>
                  <a:close/>
                  <a:moveTo>
                    <a:pt x="263160" y="130064"/>
                  </a:moveTo>
                  <a:cubicBezTo>
                    <a:pt x="264034" y="130939"/>
                    <a:pt x="264034" y="131813"/>
                    <a:pt x="264909" y="132687"/>
                  </a:cubicBezTo>
                  <a:cubicBezTo>
                    <a:pt x="265783" y="133561"/>
                    <a:pt x="265783" y="134436"/>
                    <a:pt x="266657" y="135310"/>
                  </a:cubicBezTo>
                  <a:cubicBezTo>
                    <a:pt x="262286" y="135310"/>
                    <a:pt x="258789" y="132687"/>
                    <a:pt x="256166" y="128316"/>
                  </a:cubicBezTo>
                  <a:cubicBezTo>
                    <a:pt x="258789" y="127441"/>
                    <a:pt x="261412" y="128316"/>
                    <a:pt x="263160" y="130064"/>
                  </a:cubicBezTo>
                  <a:close/>
                  <a:moveTo>
                    <a:pt x="202834" y="67990"/>
                  </a:moveTo>
                  <a:cubicBezTo>
                    <a:pt x="211577" y="69739"/>
                    <a:pt x="219446" y="73236"/>
                    <a:pt x="224692" y="80230"/>
                  </a:cubicBezTo>
                  <a:cubicBezTo>
                    <a:pt x="225566" y="81979"/>
                    <a:pt x="227314" y="82853"/>
                    <a:pt x="228189" y="84601"/>
                  </a:cubicBezTo>
                  <a:cubicBezTo>
                    <a:pt x="213326" y="82853"/>
                    <a:pt x="208080" y="80230"/>
                    <a:pt x="199337" y="67990"/>
                  </a:cubicBezTo>
                  <a:cubicBezTo>
                    <a:pt x="200212" y="67990"/>
                    <a:pt x="201960" y="67990"/>
                    <a:pt x="202834" y="67990"/>
                  </a:cubicBezTo>
                  <a:close/>
                  <a:moveTo>
                    <a:pt x="196714" y="46133"/>
                  </a:moveTo>
                  <a:lnTo>
                    <a:pt x="168737" y="46133"/>
                  </a:lnTo>
                  <a:cubicBezTo>
                    <a:pt x="171360" y="44384"/>
                    <a:pt x="173109" y="40887"/>
                    <a:pt x="174857" y="38264"/>
                  </a:cubicBezTo>
                  <a:lnTo>
                    <a:pt x="213326" y="38264"/>
                  </a:lnTo>
                  <a:cubicBezTo>
                    <a:pt x="208954" y="43510"/>
                    <a:pt x="203709" y="46133"/>
                    <a:pt x="196714" y="46133"/>
                  </a:cubicBezTo>
                  <a:close/>
                  <a:moveTo>
                    <a:pt x="218572" y="32144"/>
                  </a:moveTo>
                  <a:lnTo>
                    <a:pt x="190594" y="32144"/>
                  </a:lnTo>
                  <a:cubicBezTo>
                    <a:pt x="193217" y="29521"/>
                    <a:pt x="194966" y="26899"/>
                    <a:pt x="196714" y="23401"/>
                  </a:cubicBezTo>
                  <a:lnTo>
                    <a:pt x="235183" y="23401"/>
                  </a:lnTo>
                  <a:cubicBezTo>
                    <a:pt x="231686" y="29521"/>
                    <a:pt x="226440" y="32144"/>
                    <a:pt x="218572" y="32144"/>
                  </a:cubicBezTo>
                  <a:close/>
                  <a:moveTo>
                    <a:pt x="221194" y="11161"/>
                  </a:moveTo>
                  <a:lnTo>
                    <a:pt x="259663" y="11161"/>
                  </a:lnTo>
                  <a:cubicBezTo>
                    <a:pt x="256166" y="16407"/>
                    <a:pt x="250920" y="19030"/>
                    <a:pt x="243926" y="19030"/>
                  </a:cubicBezTo>
                  <a:lnTo>
                    <a:pt x="215949" y="19030"/>
                  </a:lnTo>
                  <a:cubicBezTo>
                    <a:pt x="217697" y="16407"/>
                    <a:pt x="219446" y="13784"/>
                    <a:pt x="221194" y="11161"/>
                  </a:cubicBezTo>
                  <a:close/>
                  <a:moveTo>
                    <a:pt x="66446" y="12036"/>
                  </a:moveTo>
                  <a:cubicBezTo>
                    <a:pt x="67320" y="11161"/>
                    <a:pt x="68194" y="10287"/>
                    <a:pt x="69943" y="8539"/>
                  </a:cubicBezTo>
                  <a:cubicBezTo>
                    <a:pt x="71691" y="7664"/>
                    <a:pt x="73440" y="6790"/>
                    <a:pt x="75189" y="5916"/>
                  </a:cubicBezTo>
                  <a:cubicBezTo>
                    <a:pt x="77811" y="5041"/>
                    <a:pt x="81309" y="5041"/>
                    <a:pt x="84806" y="5916"/>
                  </a:cubicBezTo>
                  <a:lnTo>
                    <a:pt x="74314" y="12910"/>
                  </a:lnTo>
                  <a:cubicBezTo>
                    <a:pt x="73440" y="12910"/>
                    <a:pt x="71691" y="12910"/>
                    <a:pt x="70817" y="12910"/>
                  </a:cubicBezTo>
                  <a:cubicBezTo>
                    <a:pt x="69069" y="12036"/>
                    <a:pt x="67320" y="12910"/>
                    <a:pt x="66446" y="12036"/>
                  </a:cubicBezTo>
                  <a:cubicBezTo>
                    <a:pt x="65571" y="12910"/>
                    <a:pt x="65571" y="12036"/>
                    <a:pt x="66446" y="12036"/>
                  </a:cubicBezTo>
                  <a:close/>
                  <a:moveTo>
                    <a:pt x="54206" y="57499"/>
                  </a:moveTo>
                  <a:cubicBezTo>
                    <a:pt x="54206" y="56624"/>
                    <a:pt x="54206" y="56624"/>
                    <a:pt x="54206" y="57499"/>
                  </a:cubicBezTo>
                  <a:lnTo>
                    <a:pt x="60326" y="56624"/>
                  </a:lnTo>
                  <a:cubicBezTo>
                    <a:pt x="66446" y="56624"/>
                    <a:pt x="72566" y="54001"/>
                    <a:pt x="73440" y="47881"/>
                  </a:cubicBezTo>
                  <a:cubicBezTo>
                    <a:pt x="73440" y="43510"/>
                    <a:pt x="70817" y="39139"/>
                    <a:pt x="66446" y="39139"/>
                  </a:cubicBezTo>
                  <a:cubicBezTo>
                    <a:pt x="63823" y="39139"/>
                    <a:pt x="61200" y="40887"/>
                    <a:pt x="58577" y="42636"/>
                  </a:cubicBezTo>
                  <a:cubicBezTo>
                    <a:pt x="55954" y="44384"/>
                    <a:pt x="54206" y="45259"/>
                    <a:pt x="53331" y="45259"/>
                  </a:cubicBezTo>
                  <a:cubicBezTo>
                    <a:pt x="52457" y="45259"/>
                    <a:pt x="51583" y="44384"/>
                    <a:pt x="51583" y="44384"/>
                  </a:cubicBezTo>
                  <a:lnTo>
                    <a:pt x="51583" y="44384"/>
                  </a:lnTo>
                  <a:lnTo>
                    <a:pt x="55080" y="40013"/>
                  </a:lnTo>
                  <a:lnTo>
                    <a:pt x="52457" y="37390"/>
                  </a:lnTo>
                  <a:cubicBezTo>
                    <a:pt x="51583" y="37390"/>
                    <a:pt x="50709" y="36516"/>
                    <a:pt x="50709" y="35641"/>
                  </a:cubicBezTo>
                  <a:lnTo>
                    <a:pt x="50709" y="34767"/>
                  </a:lnTo>
                  <a:cubicBezTo>
                    <a:pt x="52457" y="33893"/>
                    <a:pt x="53331" y="32144"/>
                    <a:pt x="55080" y="30396"/>
                  </a:cubicBezTo>
                  <a:cubicBezTo>
                    <a:pt x="55954" y="29521"/>
                    <a:pt x="55954" y="28647"/>
                    <a:pt x="57703" y="28647"/>
                  </a:cubicBezTo>
                  <a:cubicBezTo>
                    <a:pt x="59451" y="28647"/>
                    <a:pt x="60326" y="29521"/>
                    <a:pt x="60326" y="31270"/>
                  </a:cubicBezTo>
                  <a:cubicBezTo>
                    <a:pt x="60326" y="32144"/>
                    <a:pt x="61200" y="33019"/>
                    <a:pt x="62074" y="33019"/>
                  </a:cubicBezTo>
                  <a:cubicBezTo>
                    <a:pt x="62949" y="33019"/>
                    <a:pt x="63823" y="32144"/>
                    <a:pt x="64697" y="31270"/>
                  </a:cubicBezTo>
                  <a:cubicBezTo>
                    <a:pt x="64697" y="31270"/>
                    <a:pt x="67320" y="28647"/>
                    <a:pt x="66446" y="27773"/>
                  </a:cubicBezTo>
                  <a:cubicBezTo>
                    <a:pt x="63823" y="26024"/>
                    <a:pt x="57703" y="28647"/>
                    <a:pt x="59451" y="22527"/>
                  </a:cubicBezTo>
                  <a:lnTo>
                    <a:pt x="60326" y="21653"/>
                  </a:lnTo>
                  <a:cubicBezTo>
                    <a:pt x="61200" y="20779"/>
                    <a:pt x="64697" y="18156"/>
                    <a:pt x="70817" y="18156"/>
                  </a:cubicBezTo>
                  <a:cubicBezTo>
                    <a:pt x="71691" y="18156"/>
                    <a:pt x="73440" y="18156"/>
                    <a:pt x="75189" y="18156"/>
                  </a:cubicBezTo>
                  <a:lnTo>
                    <a:pt x="76063" y="18156"/>
                  </a:lnTo>
                  <a:lnTo>
                    <a:pt x="90051" y="9413"/>
                  </a:lnTo>
                  <a:lnTo>
                    <a:pt x="90051" y="10287"/>
                  </a:lnTo>
                  <a:lnTo>
                    <a:pt x="90051" y="10287"/>
                  </a:lnTo>
                  <a:lnTo>
                    <a:pt x="90051" y="10287"/>
                  </a:lnTo>
                  <a:cubicBezTo>
                    <a:pt x="90926" y="14659"/>
                    <a:pt x="88303" y="19904"/>
                    <a:pt x="83931" y="22527"/>
                  </a:cubicBezTo>
                  <a:lnTo>
                    <a:pt x="82183" y="23401"/>
                  </a:lnTo>
                  <a:lnTo>
                    <a:pt x="83057" y="29521"/>
                  </a:lnTo>
                  <a:cubicBezTo>
                    <a:pt x="79560" y="31270"/>
                    <a:pt x="76937" y="33893"/>
                    <a:pt x="76937" y="37390"/>
                  </a:cubicBezTo>
                  <a:cubicBezTo>
                    <a:pt x="76937" y="38264"/>
                    <a:pt x="76937" y="40013"/>
                    <a:pt x="77811" y="41761"/>
                  </a:cubicBezTo>
                  <a:cubicBezTo>
                    <a:pt x="77811" y="43510"/>
                    <a:pt x="78686" y="46133"/>
                    <a:pt x="78686" y="48756"/>
                  </a:cubicBezTo>
                  <a:cubicBezTo>
                    <a:pt x="78686" y="55750"/>
                    <a:pt x="69069" y="60121"/>
                    <a:pt x="61200" y="59247"/>
                  </a:cubicBezTo>
                  <a:lnTo>
                    <a:pt x="61200" y="59247"/>
                  </a:lnTo>
                  <a:cubicBezTo>
                    <a:pt x="61200" y="59247"/>
                    <a:pt x="55954" y="59247"/>
                    <a:pt x="54206" y="57499"/>
                  </a:cubicBezTo>
                  <a:lnTo>
                    <a:pt x="54206" y="57499"/>
                  </a:lnTo>
                  <a:close/>
                  <a:moveTo>
                    <a:pt x="18360" y="78481"/>
                  </a:moveTo>
                  <a:cubicBezTo>
                    <a:pt x="19234" y="76733"/>
                    <a:pt x="21857" y="74984"/>
                    <a:pt x="25354" y="75859"/>
                  </a:cubicBezTo>
                  <a:lnTo>
                    <a:pt x="27977" y="75859"/>
                  </a:lnTo>
                  <a:lnTo>
                    <a:pt x="28851" y="73236"/>
                  </a:lnTo>
                  <a:cubicBezTo>
                    <a:pt x="28851" y="72361"/>
                    <a:pt x="29726" y="72361"/>
                    <a:pt x="29726" y="71487"/>
                  </a:cubicBezTo>
                  <a:cubicBezTo>
                    <a:pt x="30600" y="70613"/>
                    <a:pt x="31474" y="70613"/>
                    <a:pt x="32349" y="70613"/>
                  </a:cubicBezTo>
                  <a:cubicBezTo>
                    <a:pt x="35846" y="70613"/>
                    <a:pt x="40217" y="73236"/>
                    <a:pt x="43714" y="76733"/>
                  </a:cubicBezTo>
                  <a:cubicBezTo>
                    <a:pt x="44589" y="78481"/>
                    <a:pt x="46337" y="79356"/>
                    <a:pt x="47211" y="81104"/>
                  </a:cubicBezTo>
                  <a:cubicBezTo>
                    <a:pt x="47211" y="81104"/>
                    <a:pt x="47211" y="81979"/>
                    <a:pt x="48086" y="81979"/>
                  </a:cubicBezTo>
                  <a:cubicBezTo>
                    <a:pt x="48086" y="82853"/>
                    <a:pt x="48960" y="82853"/>
                    <a:pt x="48960" y="82853"/>
                  </a:cubicBezTo>
                  <a:lnTo>
                    <a:pt x="50709" y="85476"/>
                  </a:lnTo>
                  <a:cubicBezTo>
                    <a:pt x="51583" y="83727"/>
                    <a:pt x="53331" y="81979"/>
                    <a:pt x="54206" y="80230"/>
                  </a:cubicBezTo>
                  <a:lnTo>
                    <a:pt x="54206" y="80230"/>
                  </a:lnTo>
                  <a:cubicBezTo>
                    <a:pt x="54206" y="79356"/>
                    <a:pt x="53331" y="78481"/>
                    <a:pt x="53331" y="78481"/>
                  </a:cubicBezTo>
                  <a:lnTo>
                    <a:pt x="53331" y="78481"/>
                  </a:lnTo>
                  <a:lnTo>
                    <a:pt x="53331" y="78481"/>
                  </a:lnTo>
                  <a:cubicBezTo>
                    <a:pt x="53331" y="78481"/>
                    <a:pt x="53331" y="78481"/>
                    <a:pt x="53331" y="77607"/>
                  </a:cubicBezTo>
                  <a:cubicBezTo>
                    <a:pt x="53331" y="76733"/>
                    <a:pt x="52457" y="75859"/>
                    <a:pt x="52457" y="75859"/>
                  </a:cubicBezTo>
                  <a:lnTo>
                    <a:pt x="60326" y="63619"/>
                  </a:lnTo>
                  <a:cubicBezTo>
                    <a:pt x="62074" y="63619"/>
                    <a:pt x="63823" y="64493"/>
                    <a:pt x="64697" y="64493"/>
                  </a:cubicBezTo>
                  <a:lnTo>
                    <a:pt x="64697" y="64493"/>
                  </a:lnTo>
                  <a:cubicBezTo>
                    <a:pt x="75189" y="64493"/>
                    <a:pt x="86554" y="58373"/>
                    <a:pt x="86554" y="47881"/>
                  </a:cubicBezTo>
                  <a:lnTo>
                    <a:pt x="86554" y="47881"/>
                  </a:lnTo>
                  <a:cubicBezTo>
                    <a:pt x="86554" y="45259"/>
                    <a:pt x="85680" y="42636"/>
                    <a:pt x="85680" y="40013"/>
                  </a:cubicBezTo>
                  <a:cubicBezTo>
                    <a:pt x="85680" y="38264"/>
                    <a:pt x="84806" y="37390"/>
                    <a:pt x="84806" y="36516"/>
                  </a:cubicBezTo>
                  <a:cubicBezTo>
                    <a:pt x="82183" y="36516"/>
                    <a:pt x="83931" y="34767"/>
                    <a:pt x="86554" y="34767"/>
                  </a:cubicBezTo>
                  <a:lnTo>
                    <a:pt x="90051" y="34767"/>
                  </a:lnTo>
                  <a:lnTo>
                    <a:pt x="88303" y="26024"/>
                  </a:lnTo>
                  <a:cubicBezTo>
                    <a:pt x="92674" y="22527"/>
                    <a:pt x="96171" y="16407"/>
                    <a:pt x="96171" y="11161"/>
                  </a:cubicBezTo>
                  <a:cubicBezTo>
                    <a:pt x="101417" y="15533"/>
                    <a:pt x="104914" y="21653"/>
                    <a:pt x="105789" y="29521"/>
                  </a:cubicBezTo>
                  <a:cubicBezTo>
                    <a:pt x="105789" y="31270"/>
                    <a:pt x="105789" y="34767"/>
                    <a:pt x="104914" y="37390"/>
                  </a:cubicBezTo>
                  <a:lnTo>
                    <a:pt x="104914" y="38264"/>
                  </a:lnTo>
                  <a:lnTo>
                    <a:pt x="104914" y="38264"/>
                  </a:lnTo>
                  <a:cubicBezTo>
                    <a:pt x="104040" y="43510"/>
                    <a:pt x="102291" y="48756"/>
                    <a:pt x="100543" y="51379"/>
                  </a:cubicBezTo>
                  <a:lnTo>
                    <a:pt x="99669" y="54001"/>
                  </a:lnTo>
                  <a:lnTo>
                    <a:pt x="101417" y="54876"/>
                  </a:lnTo>
                  <a:cubicBezTo>
                    <a:pt x="104914" y="57499"/>
                    <a:pt x="107537" y="58373"/>
                    <a:pt x="107537" y="63619"/>
                  </a:cubicBezTo>
                  <a:cubicBezTo>
                    <a:pt x="107537" y="69739"/>
                    <a:pt x="102291" y="74110"/>
                    <a:pt x="97046" y="74984"/>
                  </a:cubicBezTo>
                  <a:lnTo>
                    <a:pt x="90051" y="75859"/>
                  </a:lnTo>
                  <a:lnTo>
                    <a:pt x="96171" y="79356"/>
                  </a:lnTo>
                  <a:cubicBezTo>
                    <a:pt x="97920" y="80230"/>
                    <a:pt x="98794" y="82853"/>
                    <a:pt x="98794" y="84601"/>
                  </a:cubicBezTo>
                  <a:cubicBezTo>
                    <a:pt x="98794" y="88099"/>
                    <a:pt x="95297" y="91596"/>
                    <a:pt x="91800" y="91596"/>
                  </a:cubicBezTo>
                  <a:lnTo>
                    <a:pt x="89177" y="91596"/>
                  </a:lnTo>
                  <a:lnTo>
                    <a:pt x="88303" y="93344"/>
                  </a:lnTo>
                  <a:cubicBezTo>
                    <a:pt x="86554" y="100339"/>
                    <a:pt x="83931" y="103836"/>
                    <a:pt x="76063" y="104710"/>
                  </a:cubicBezTo>
                  <a:cubicBezTo>
                    <a:pt x="76063" y="102961"/>
                    <a:pt x="76937" y="100339"/>
                    <a:pt x="76937" y="97716"/>
                  </a:cubicBezTo>
                  <a:cubicBezTo>
                    <a:pt x="76937" y="96841"/>
                    <a:pt x="76937" y="95093"/>
                    <a:pt x="76937" y="94219"/>
                  </a:cubicBezTo>
                  <a:lnTo>
                    <a:pt x="76937" y="88099"/>
                  </a:lnTo>
                  <a:lnTo>
                    <a:pt x="72566" y="92470"/>
                  </a:lnTo>
                  <a:cubicBezTo>
                    <a:pt x="70817" y="94219"/>
                    <a:pt x="68194" y="95093"/>
                    <a:pt x="65571" y="95967"/>
                  </a:cubicBezTo>
                  <a:lnTo>
                    <a:pt x="65571" y="89847"/>
                  </a:lnTo>
                  <a:lnTo>
                    <a:pt x="32349" y="81104"/>
                  </a:lnTo>
                  <a:lnTo>
                    <a:pt x="20983" y="83727"/>
                  </a:lnTo>
                  <a:cubicBezTo>
                    <a:pt x="18360" y="83727"/>
                    <a:pt x="18360" y="79356"/>
                    <a:pt x="18360" y="78481"/>
                  </a:cubicBezTo>
                  <a:close/>
                  <a:moveTo>
                    <a:pt x="9617" y="149299"/>
                  </a:moveTo>
                  <a:lnTo>
                    <a:pt x="33223" y="143179"/>
                  </a:lnTo>
                  <a:lnTo>
                    <a:pt x="56829" y="149299"/>
                  </a:lnTo>
                  <a:lnTo>
                    <a:pt x="9617" y="149299"/>
                  </a:lnTo>
                  <a:close/>
                  <a:moveTo>
                    <a:pt x="60326" y="144927"/>
                  </a:moveTo>
                  <a:lnTo>
                    <a:pt x="33223" y="137933"/>
                  </a:lnTo>
                  <a:lnTo>
                    <a:pt x="6120" y="144927"/>
                  </a:lnTo>
                  <a:lnTo>
                    <a:pt x="6120" y="95967"/>
                  </a:lnTo>
                  <a:lnTo>
                    <a:pt x="33223" y="88973"/>
                  </a:lnTo>
                  <a:lnTo>
                    <a:pt x="60326" y="95967"/>
                  </a:lnTo>
                  <a:lnTo>
                    <a:pt x="60326" y="144927"/>
                  </a:lnTo>
                  <a:close/>
                  <a:moveTo>
                    <a:pt x="72566" y="135310"/>
                  </a:moveTo>
                  <a:cubicBezTo>
                    <a:pt x="69943" y="138807"/>
                    <a:pt x="69943" y="144053"/>
                    <a:pt x="71691" y="150173"/>
                  </a:cubicBezTo>
                  <a:lnTo>
                    <a:pt x="65571" y="150173"/>
                  </a:lnTo>
                  <a:lnTo>
                    <a:pt x="65571" y="103836"/>
                  </a:lnTo>
                  <a:cubicBezTo>
                    <a:pt x="67320" y="103836"/>
                    <a:pt x="69943" y="102961"/>
                    <a:pt x="72566" y="102087"/>
                  </a:cubicBezTo>
                  <a:cubicBezTo>
                    <a:pt x="72566" y="103836"/>
                    <a:pt x="72566" y="105584"/>
                    <a:pt x="71691" y="108207"/>
                  </a:cubicBezTo>
                  <a:cubicBezTo>
                    <a:pt x="71691" y="109081"/>
                    <a:pt x="71691" y="109081"/>
                    <a:pt x="71691" y="109956"/>
                  </a:cubicBezTo>
                  <a:lnTo>
                    <a:pt x="70817" y="113453"/>
                  </a:lnTo>
                  <a:lnTo>
                    <a:pt x="74314" y="113453"/>
                  </a:lnTo>
                  <a:cubicBezTo>
                    <a:pt x="79560" y="113453"/>
                    <a:pt x="83057" y="112579"/>
                    <a:pt x="85680" y="110830"/>
                  </a:cubicBezTo>
                  <a:lnTo>
                    <a:pt x="85680" y="130064"/>
                  </a:lnTo>
                  <a:cubicBezTo>
                    <a:pt x="85680" y="130939"/>
                    <a:pt x="85680" y="130939"/>
                    <a:pt x="84806" y="130939"/>
                  </a:cubicBezTo>
                  <a:lnTo>
                    <a:pt x="83931" y="130939"/>
                  </a:lnTo>
                  <a:cubicBezTo>
                    <a:pt x="79560" y="130064"/>
                    <a:pt x="75189" y="131813"/>
                    <a:pt x="72566" y="135310"/>
                  </a:cubicBezTo>
                  <a:close/>
                  <a:moveTo>
                    <a:pt x="134640" y="136184"/>
                  </a:moveTo>
                  <a:cubicBezTo>
                    <a:pt x="132891" y="138807"/>
                    <a:pt x="130269" y="142304"/>
                    <a:pt x="132017" y="149299"/>
                  </a:cubicBezTo>
                  <a:lnTo>
                    <a:pt x="97046" y="149299"/>
                  </a:lnTo>
                  <a:cubicBezTo>
                    <a:pt x="100543" y="149299"/>
                    <a:pt x="103166" y="148424"/>
                    <a:pt x="105789" y="145802"/>
                  </a:cubicBezTo>
                  <a:cubicBezTo>
                    <a:pt x="108411" y="143179"/>
                    <a:pt x="108411" y="140556"/>
                    <a:pt x="108411" y="137933"/>
                  </a:cubicBezTo>
                  <a:cubicBezTo>
                    <a:pt x="108411" y="137933"/>
                    <a:pt x="109286" y="137059"/>
                    <a:pt x="110160" y="136184"/>
                  </a:cubicBezTo>
                  <a:lnTo>
                    <a:pt x="112783" y="134436"/>
                  </a:lnTo>
                  <a:lnTo>
                    <a:pt x="111034" y="131813"/>
                  </a:lnTo>
                  <a:cubicBezTo>
                    <a:pt x="108411" y="127441"/>
                    <a:pt x="109286" y="116950"/>
                    <a:pt x="110160" y="111704"/>
                  </a:cubicBezTo>
                  <a:lnTo>
                    <a:pt x="110160" y="111704"/>
                  </a:lnTo>
                  <a:cubicBezTo>
                    <a:pt x="122400" y="111704"/>
                    <a:pt x="129394" y="109081"/>
                    <a:pt x="138137" y="106459"/>
                  </a:cubicBezTo>
                  <a:cubicBezTo>
                    <a:pt x="139886" y="105584"/>
                    <a:pt x="142509" y="104710"/>
                    <a:pt x="145131" y="104710"/>
                  </a:cubicBezTo>
                  <a:lnTo>
                    <a:pt x="145131" y="104710"/>
                  </a:lnTo>
                  <a:cubicBezTo>
                    <a:pt x="145131" y="104710"/>
                    <a:pt x="147754" y="103836"/>
                    <a:pt x="150377" y="102961"/>
                  </a:cubicBezTo>
                  <a:lnTo>
                    <a:pt x="161743" y="122196"/>
                  </a:lnTo>
                  <a:lnTo>
                    <a:pt x="161743" y="122196"/>
                  </a:lnTo>
                  <a:cubicBezTo>
                    <a:pt x="162617" y="123944"/>
                    <a:pt x="162617" y="124819"/>
                    <a:pt x="160869" y="127441"/>
                  </a:cubicBezTo>
                  <a:lnTo>
                    <a:pt x="154749" y="133561"/>
                  </a:lnTo>
                  <a:lnTo>
                    <a:pt x="145131" y="131813"/>
                  </a:lnTo>
                  <a:lnTo>
                    <a:pt x="145131" y="131813"/>
                  </a:lnTo>
                  <a:cubicBezTo>
                    <a:pt x="142509" y="131813"/>
                    <a:pt x="138137" y="133561"/>
                    <a:pt x="134640" y="136184"/>
                  </a:cubicBezTo>
                  <a:close/>
                  <a:moveTo>
                    <a:pt x="138137" y="149299"/>
                  </a:moveTo>
                  <a:cubicBezTo>
                    <a:pt x="137263" y="144927"/>
                    <a:pt x="137263" y="142304"/>
                    <a:pt x="139011" y="139681"/>
                  </a:cubicBezTo>
                  <a:cubicBezTo>
                    <a:pt x="140760" y="137933"/>
                    <a:pt x="143383" y="137059"/>
                    <a:pt x="145131" y="137059"/>
                  </a:cubicBezTo>
                  <a:lnTo>
                    <a:pt x="155623" y="138807"/>
                  </a:lnTo>
                  <a:lnTo>
                    <a:pt x="155623" y="138807"/>
                  </a:lnTo>
                  <a:lnTo>
                    <a:pt x="157371" y="138807"/>
                  </a:lnTo>
                  <a:lnTo>
                    <a:pt x="165240" y="130064"/>
                  </a:lnTo>
                  <a:lnTo>
                    <a:pt x="165240" y="130064"/>
                  </a:lnTo>
                  <a:cubicBezTo>
                    <a:pt x="166989" y="128316"/>
                    <a:pt x="170486" y="123944"/>
                    <a:pt x="166114" y="117824"/>
                  </a:cubicBezTo>
                  <a:lnTo>
                    <a:pt x="157371" y="102087"/>
                  </a:lnTo>
                  <a:cubicBezTo>
                    <a:pt x="159120" y="102087"/>
                    <a:pt x="160869" y="102087"/>
                    <a:pt x="162617" y="102087"/>
                  </a:cubicBezTo>
                  <a:lnTo>
                    <a:pt x="162617" y="102087"/>
                  </a:lnTo>
                  <a:cubicBezTo>
                    <a:pt x="162617" y="102087"/>
                    <a:pt x="167863" y="102087"/>
                    <a:pt x="173109" y="105584"/>
                  </a:cubicBezTo>
                  <a:cubicBezTo>
                    <a:pt x="173983" y="107333"/>
                    <a:pt x="174857" y="109081"/>
                    <a:pt x="175731" y="111704"/>
                  </a:cubicBezTo>
                  <a:cubicBezTo>
                    <a:pt x="177480" y="116076"/>
                    <a:pt x="180977" y="121321"/>
                    <a:pt x="180977" y="123944"/>
                  </a:cubicBezTo>
                  <a:cubicBezTo>
                    <a:pt x="180977" y="124819"/>
                    <a:pt x="181851" y="126567"/>
                    <a:pt x="179229" y="129190"/>
                  </a:cubicBezTo>
                  <a:lnTo>
                    <a:pt x="159120" y="150173"/>
                  </a:lnTo>
                  <a:lnTo>
                    <a:pt x="138137" y="149299"/>
                  </a:lnTo>
                  <a:lnTo>
                    <a:pt x="138137" y="149299"/>
                  </a:lnTo>
                  <a:close/>
                  <a:moveTo>
                    <a:pt x="205457" y="149299"/>
                  </a:moveTo>
                  <a:lnTo>
                    <a:pt x="167863" y="149299"/>
                  </a:lnTo>
                  <a:lnTo>
                    <a:pt x="183600" y="132687"/>
                  </a:lnTo>
                  <a:cubicBezTo>
                    <a:pt x="187097" y="129190"/>
                    <a:pt x="187972" y="125693"/>
                    <a:pt x="186223" y="121321"/>
                  </a:cubicBezTo>
                  <a:cubicBezTo>
                    <a:pt x="185349" y="118699"/>
                    <a:pt x="183600" y="114327"/>
                    <a:pt x="180977" y="109956"/>
                  </a:cubicBezTo>
                  <a:cubicBezTo>
                    <a:pt x="187097" y="112579"/>
                    <a:pt x="196714" y="115201"/>
                    <a:pt x="216823" y="116950"/>
                  </a:cubicBezTo>
                  <a:cubicBezTo>
                    <a:pt x="219446" y="116950"/>
                    <a:pt x="219446" y="117824"/>
                    <a:pt x="220320" y="120447"/>
                  </a:cubicBezTo>
                  <a:lnTo>
                    <a:pt x="221194" y="129190"/>
                  </a:lnTo>
                  <a:lnTo>
                    <a:pt x="210703" y="131813"/>
                  </a:lnTo>
                  <a:cubicBezTo>
                    <a:pt x="207206" y="132687"/>
                    <a:pt x="204583" y="134436"/>
                    <a:pt x="203709" y="137933"/>
                  </a:cubicBezTo>
                  <a:cubicBezTo>
                    <a:pt x="202834" y="141430"/>
                    <a:pt x="203709" y="145802"/>
                    <a:pt x="205457" y="149299"/>
                  </a:cubicBezTo>
                  <a:close/>
                  <a:moveTo>
                    <a:pt x="209829" y="139681"/>
                  </a:moveTo>
                  <a:cubicBezTo>
                    <a:pt x="210703" y="137933"/>
                    <a:pt x="211577" y="137059"/>
                    <a:pt x="213326" y="137059"/>
                  </a:cubicBezTo>
                  <a:lnTo>
                    <a:pt x="229063" y="133561"/>
                  </a:lnTo>
                  <a:lnTo>
                    <a:pt x="227314" y="119573"/>
                  </a:lnTo>
                  <a:lnTo>
                    <a:pt x="227314" y="119573"/>
                  </a:lnTo>
                  <a:cubicBezTo>
                    <a:pt x="227314" y="117824"/>
                    <a:pt x="225566" y="112579"/>
                    <a:pt x="218572" y="111704"/>
                  </a:cubicBezTo>
                  <a:cubicBezTo>
                    <a:pt x="191469" y="109081"/>
                    <a:pt x="184474" y="105584"/>
                    <a:pt x="178354" y="101213"/>
                  </a:cubicBezTo>
                  <a:lnTo>
                    <a:pt x="178354" y="101213"/>
                  </a:lnTo>
                  <a:lnTo>
                    <a:pt x="178354" y="101213"/>
                  </a:lnTo>
                  <a:lnTo>
                    <a:pt x="178354" y="101213"/>
                  </a:lnTo>
                  <a:cubicBezTo>
                    <a:pt x="170486" y="95967"/>
                    <a:pt x="162617" y="95967"/>
                    <a:pt x="162617" y="95967"/>
                  </a:cubicBezTo>
                  <a:cubicBezTo>
                    <a:pt x="154749" y="95967"/>
                    <a:pt x="145131" y="99464"/>
                    <a:pt x="144257" y="99464"/>
                  </a:cubicBezTo>
                  <a:cubicBezTo>
                    <a:pt x="141634" y="100339"/>
                    <a:pt x="139886" y="101213"/>
                    <a:pt x="137263" y="101213"/>
                  </a:cubicBezTo>
                  <a:cubicBezTo>
                    <a:pt x="128520" y="103836"/>
                    <a:pt x="121526" y="106459"/>
                    <a:pt x="108411" y="105584"/>
                  </a:cubicBezTo>
                  <a:lnTo>
                    <a:pt x="105789" y="105584"/>
                  </a:lnTo>
                  <a:lnTo>
                    <a:pt x="104914" y="108207"/>
                  </a:lnTo>
                  <a:cubicBezTo>
                    <a:pt x="104040" y="109956"/>
                    <a:pt x="100543" y="123944"/>
                    <a:pt x="104040" y="132687"/>
                  </a:cubicBezTo>
                  <a:cubicBezTo>
                    <a:pt x="101417" y="135310"/>
                    <a:pt x="101417" y="137933"/>
                    <a:pt x="101417" y="137933"/>
                  </a:cubicBezTo>
                  <a:cubicBezTo>
                    <a:pt x="101417" y="140556"/>
                    <a:pt x="100543" y="141430"/>
                    <a:pt x="100543" y="142304"/>
                  </a:cubicBezTo>
                  <a:cubicBezTo>
                    <a:pt x="98794" y="144053"/>
                    <a:pt x="94423" y="144053"/>
                    <a:pt x="90051" y="144053"/>
                  </a:cubicBezTo>
                  <a:lnTo>
                    <a:pt x="90051" y="144053"/>
                  </a:lnTo>
                  <a:lnTo>
                    <a:pt x="88303" y="144053"/>
                  </a:lnTo>
                  <a:lnTo>
                    <a:pt x="87429" y="144927"/>
                  </a:lnTo>
                  <a:cubicBezTo>
                    <a:pt x="86554" y="148424"/>
                    <a:pt x="80434" y="149299"/>
                    <a:pt x="77811" y="148424"/>
                  </a:cubicBezTo>
                  <a:cubicBezTo>
                    <a:pt x="76063" y="144053"/>
                    <a:pt x="76063" y="140556"/>
                    <a:pt x="77811" y="137933"/>
                  </a:cubicBezTo>
                  <a:cubicBezTo>
                    <a:pt x="79560" y="135310"/>
                    <a:pt x="83057" y="135310"/>
                    <a:pt x="84806" y="135310"/>
                  </a:cubicBezTo>
                  <a:lnTo>
                    <a:pt x="85680" y="135310"/>
                  </a:lnTo>
                  <a:cubicBezTo>
                    <a:pt x="89177" y="135310"/>
                    <a:pt x="92674" y="132687"/>
                    <a:pt x="92674" y="128316"/>
                  </a:cubicBezTo>
                  <a:lnTo>
                    <a:pt x="92674" y="104710"/>
                  </a:lnTo>
                  <a:cubicBezTo>
                    <a:pt x="93549" y="102961"/>
                    <a:pt x="94423" y="101213"/>
                    <a:pt x="95297" y="98590"/>
                  </a:cubicBezTo>
                  <a:cubicBezTo>
                    <a:pt x="101417" y="97716"/>
                    <a:pt x="105789" y="92470"/>
                    <a:pt x="105789" y="86350"/>
                  </a:cubicBezTo>
                  <a:cubicBezTo>
                    <a:pt x="105789" y="83727"/>
                    <a:pt x="104914" y="81979"/>
                    <a:pt x="104040" y="79356"/>
                  </a:cubicBezTo>
                  <a:cubicBezTo>
                    <a:pt x="108411" y="76733"/>
                    <a:pt x="113657" y="71487"/>
                    <a:pt x="113657" y="64493"/>
                  </a:cubicBezTo>
                  <a:cubicBezTo>
                    <a:pt x="113657" y="57499"/>
                    <a:pt x="110160" y="54001"/>
                    <a:pt x="106663" y="52253"/>
                  </a:cubicBezTo>
                  <a:cubicBezTo>
                    <a:pt x="107537" y="49630"/>
                    <a:pt x="109286" y="44384"/>
                    <a:pt x="110160" y="40013"/>
                  </a:cubicBezTo>
                  <a:lnTo>
                    <a:pt x="115406" y="22527"/>
                  </a:lnTo>
                  <a:cubicBezTo>
                    <a:pt x="117154" y="15533"/>
                    <a:pt x="123274" y="11161"/>
                    <a:pt x="129394" y="11161"/>
                  </a:cubicBezTo>
                  <a:lnTo>
                    <a:pt x="214200" y="11161"/>
                  </a:lnTo>
                  <a:cubicBezTo>
                    <a:pt x="210703" y="16407"/>
                    <a:pt x="205457" y="19030"/>
                    <a:pt x="198463" y="19030"/>
                  </a:cubicBezTo>
                  <a:lnTo>
                    <a:pt x="146880" y="19030"/>
                  </a:lnTo>
                  <a:lnTo>
                    <a:pt x="144257" y="25150"/>
                  </a:lnTo>
                  <a:lnTo>
                    <a:pt x="190594" y="25150"/>
                  </a:lnTo>
                  <a:cubicBezTo>
                    <a:pt x="187097" y="31270"/>
                    <a:pt x="181851" y="33893"/>
                    <a:pt x="173983" y="33893"/>
                  </a:cubicBezTo>
                  <a:lnTo>
                    <a:pt x="140760" y="33893"/>
                  </a:lnTo>
                  <a:lnTo>
                    <a:pt x="138137" y="40013"/>
                  </a:lnTo>
                  <a:lnTo>
                    <a:pt x="167863" y="40013"/>
                  </a:lnTo>
                  <a:cubicBezTo>
                    <a:pt x="164366" y="45259"/>
                    <a:pt x="159120" y="47881"/>
                    <a:pt x="151251" y="47881"/>
                  </a:cubicBezTo>
                  <a:lnTo>
                    <a:pt x="132891" y="47881"/>
                  </a:lnTo>
                  <a:lnTo>
                    <a:pt x="130269" y="52253"/>
                  </a:lnTo>
                  <a:lnTo>
                    <a:pt x="149503" y="52253"/>
                  </a:lnTo>
                  <a:cubicBezTo>
                    <a:pt x="149503" y="52253"/>
                    <a:pt x="150377" y="53127"/>
                    <a:pt x="150377" y="55750"/>
                  </a:cubicBezTo>
                  <a:cubicBezTo>
                    <a:pt x="150377" y="59247"/>
                    <a:pt x="146880" y="62744"/>
                    <a:pt x="143383" y="62744"/>
                  </a:cubicBezTo>
                  <a:cubicBezTo>
                    <a:pt x="141634" y="62744"/>
                    <a:pt x="140760" y="62744"/>
                    <a:pt x="139011" y="61870"/>
                  </a:cubicBezTo>
                  <a:cubicBezTo>
                    <a:pt x="138137" y="61870"/>
                    <a:pt x="137263" y="60996"/>
                    <a:pt x="136389" y="60996"/>
                  </a:cubicBezTo>
                  <a:lnTo>
                    <a:pt x="132017" y="65367"/>
                  </a:lnTo>
                  <a:cubicBezTo>
                    <a:pt x="132891" y="65367"/>
                    <a:pt x="133766" y="66241"/>
                    <a:pt x="134640" y="66241"/>
                  </a:cubicBezTo>
                  <a:lnTo>
                    <a:pt x="134640" y="66241"/>
                  </a:lnTo>
                  <a:cubicBezTo>
                    <a:pt x="138137" y="67990"/>
                    <a:pt x="140760" y="68864"/>
                    <a:pt x="143383" y="68864"/>
                  </a:cubicBezTo>
                  <a:cubicBezTo>
                    <a:pt x="146880" y="68864"/>
                    <a:pt x="150377" y="67116"/>
                    <a:pt x="152126" y="65367"/>
                  </a:cubicBezTo>
                  <a:cubicBezTo>
                    <a:pt x="155623" y="65367"/>
                    <a:pt x="160869" y="66241"/>
                    <a:pt x="166114" y="66241"/>
                  </a:cubicBezTo>
                  <a:cubicBezTo>
                    <a:pt x="172234" y="67116"/>
                    <a:pt x="178354" y="67116"/>
                    <a:pt x="180977" y="67116"/>
                  </a:cubicBezTo>
                  <a:cubicBezTo>
                    <a:pt x="182726" y="67116"/>
                    <a:pt x="183600" y="67116"/>
                    <a:pt x="185349" y="67116"/>
                  </a:cubicBezTo>
                  <a:cubicBezTo>
                    <a:pt x="187972" y="67116"/>
                    <a:pt x="190594" y="67116"/>
                    <a:pt x="192343" y="67116"/>
                  </a:cubicBezTo>
                  <a:cubicBezTo>
                    <a:pt x="203709" y="86350"/>
                    <a:pt x="209829" y="88099"/>
                    <a:pt x="232560" y="90721"/>
                  </a:cubicBezTo>
                  <a:cubicBezTo>
                    <a:pt x="234309" y="93344"/>
                    <a:pt x="236057" y="96841"/>
                    <a:pt x="236932" y="99464"/>
                  </a:cubicBezTo>
                  <a:lnTo>
                    <a:pt x="236932" y="136184"/>
                  </a:lnTo>
                  <a:lnTo>
                    <a:pt x="236932" y="136184"/>
                  </a:lnTo>
                  <a:cubicBezTo>
                    <a:pt x="236932" y="137933"/>
                    <a:pt x="236932" y="138807"/>
                    <a:pt x="236932" y="138807"/>
                  </a:cubicBezTo>
                  <a:cubicBezTo>
                    <a:pt x="236057" y="139681"/>
                    <a:pt x="232560" y="141430"/>
                    <a:pt x="231686" y="141430"/>
                  </a:cubicBezTo>
                  <a:lnTo>
                    <a:pt x="212452" y="148424"/>
                  </a:lnTo>
                  <a:cubicBezTo>
                    <a:pt x="209829" y="145802"/>
                    <a:pt x="208954" y="142304"/>
                    <a:pt x="209829" y="139681"/>
                  </a:cubicBez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67B7346-ABE7-4394-8281-9D601262D501}"/>
                </a:ext>
              </a:extLst>
            </p:cNvPr>
            <p:cNvSpPr/>
            <p:nvPr/>
          </p:nvSpPr>
          <p:spPr>
            <a:xfrm>
              <a:off x="2231582" y="1399939"/>
              <a:ext cx="17486" cy="8743"/>
            </a:xfrm>
            <a:custGeom>
              <a:avLst/>
              <a:gdLst>
                <a:gd name="connsiteX0" fmla="*/ 18360 w 17485"/>
                <a:gd name="connsiteY0" fmla="*/ 5246 h 8742"/>
                <a:gd name="connsiteX1" fmla="*/ 0 w 17485"/>
                <a:gd name="connsiteY1" fmla="*/ 0 h 8742"/>
                <a:gd name="connsiteX2" fmla="*/ 0 w 17485"/>
                <a:gd name="connsiteY2" fmla="*/ 6120 h 8742"/>
                <a:gd name="connsiteX3" fmla="*/ 18360 w 17485"/>
                <a:gd name="connsiteY3" fmla="*/ 11366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18360" y="5246"/>
                  </a:moveTo>
                  <a:lnTo>
                    <a:pt x="0" y="0"/>
                  </a:lnTo>
                  <a:lnTo>
                    <a:pt x="0" y="6120"/>
                  </a:lnTo>
                  <a:lnTo>
                    <a:pt x="18360" y="11366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65D6817-B984-4DF7-BCC6-B9388095629B}"/>
                </a:ext>
              </a:extLst>
            </p:cNvPr>
            <p:cNvSpPr/>
            <p:nvPr/>
          </p:nvSpPr>
          <p:spPr>
            <a:xfrm>
              <a:off x="2207102" y="1399939"/>
              <a:ext cx="17486" cy="8743"/>
            </a:xfrm>
            <a:custGeom>
              <a:avLst/>
              <a:gdLst>
                <a:gd name="connsiteX0" fmla="*/ 0 w 17485"/>
                <a:gd name="connsiteY0" fmla="*/ 11366 h 8742"/>
                <a:gd name="connsiteX1" fmla="*/ 18360 w 17485"/>
                <a:gd name="connsiteY1" fmla="*/ 6120 h 8742"/>
                <a:gd name="connsiteX2" fmla="*/ 18360 w 17485"/>
                <a:gd name="connsiteY2" fmla="*/ 0 h 8742"/>
                <a:gd name="connsiteX3" fmla="*/ 0 w 17485"/>
                <a:gd name="connsiteY3" fmla="*/ 5246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0" y="11366"/>
                  </a:moveTo>
                  <a:lnTo>
                    <a:pt x="18360" y="6120"/>
                  </a:lnTo>
                  <a:lnTo>
                    <a:pt x="18360" y="0"/>
                  </a:lnTo>
                  <a:lnTo>
                    <a:pt x="0" y="5246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D112582-15AD-44E1-B693-65D2145CFB5B}"/>
                </a:ext>
              </a:extLst>
            </p:cNvPr>
            <p:cNvSpPr/>
            <p:nvPr/>
          </p:nvSpPr>
          <p:spPr>
            <a:xfrm>
              <a:off x="2207102" y="1412179"/>
              <a:ext cx="17486" cy="8743"/>
            </a:xfrm>
            <a:custGeom>
              <a:avLst/>
              <a:gdLst>
                <a:gd name="connsiteX0" fmla="*/ 0 w 17485"/>
                <a:gd name="connsiteY0" fmla="*/ 10491 h 8742"/>
                <a:gd name="connsiteX1" fmla="*/ 18360 w 17485"/>
                <a:gd name="connsiteY1" fmla="*/ 6120 h 8742"/>
                <a:gd name="connsiteX2" fmla="*/ 18360 w 17485"/>
                <a:gd name="connsiteY2" fmla="*/ 0 h 8742"/>
                <a:gd name="connsiteX3" fmla="*/ 0 w 17485"/>
                <a:gd name="connsiteY3" fmla="*/ 437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0" y="10491"/>
                  </a:moveTo>
                  <a:lnTo>
                    <a:pt x="18360" y="6120"/>
                  </a:lnTo>
                  <a:lnTo>
                    <a:pt x="18360" y="0"/>
                  </a:lnTo>
                  <a:lnTo>
                    <a:pt x="0" y="437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1681798-EC7E-4DD0-8500-534750B4A4A4}"/>
                </a:ext>
              </a:extLst>
            </p:cNvPr>
            <p:cNvSpPr/>
            <p:nvPr/>
          </p:nvSpPr>
          <p:spPr>
            <a:xfrm>
              <a:off x="2231582" y="1412179"/>
              <a:ext cx="17486" cy="8743"/>
            </a:xfrm>
            <a:custGeom>
              <a:avLst/>
              <a:gdLst>
                <a:gd name="connsiteX0" fmla="*/ 18360 w 17485"/>
                <a:gd name="connsiteY0" fmla="*/ 4371 h 8742"/>
                <a:gd name="connsiteX1" fmla="*/ 0 w 17485"/>
                <a:gd name="connsiteY1" fmla="*/ 0 h 8742"/>
                <a:gd name="connsiteX2" fmla="*/ 0 w 17485"/>
                <a:gd name="connsiteY2" fmla="*/ 6120 h 8742"/>
                <a:gd name="connsiteX3" fmla="*/ 18360 w 17485"/>
                <a:gd name="connsiteY3" fmla="*/ 1049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18360" y="4371"/>
                  </a:moveTo>
                  <a:lnTo>
                    <a:pt x="0" y="0"/>
                  </a:lnTo>
                  <a:lnTo>
                    <a:pt x="0" y="6120"/>
                  </a:lnTo>
                  <a:lnTo>
                    <a:pt x="18360" y="1049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58C7FA0-7AD8-48BD-B178-19977E4E08A4}"/>
                </a:ext>
              </a:extLst>
            </p:cNvPr>
            <p:cNvSpPr/>
            <p:nvPr/>
          </p:nvSpPr>
          <p:spPr>
            <a:xfrm>
              <a:off x="2231582" y="1424419"/>
              <a:ext cx="17486" cy="8743"/>
            </a:xfrm>
            <a:custGeom>
              <a:avLst/>
              <a:gdLst>
                <a:gd name="connsiteX0" fmla="*/ 18360 w 17485"/>
                <a:gd name="connsiteY0" fmla="*/ 4371 h 8742"/>
                <a:gd name="connsiteX1" fmla="*/ 0 w 17485"/>
                <a:gd name="connsiteY1" fmla="*/ 0 h 8742"/>
                <a:gd name="connsiteX2" fmla="*/ 0 w 17485"/>
                <a:gd name="connsiteY2" fmla="*/ 5246 h 8742"/>
                <a:gd name="connsiteX3" fmla="*/ 18360 w 17485"/>
                <a:gd name="connsiteY3" fmla="*/ 1049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18360" y="4371"/>
                  </a:moveTo>
                  <a:lnTo>
                    <a:pt x="0" y="0"/>
                  </a:lnTo>
                  <a:lnTo>
                    <a:pt x="0" y="5246"/>
                  </a:lnTo>
                  <a:lnTo>
                    <a:pt x="18360" y="1049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1FA37FB-1EB0-4563-A06C-F235320C038F}"/>
                </a:ext>
              </a:extLst>
            </p:cNvPr>
            <p:cNvSpPr/>
            <p:nvPr/>
          </p:nvSpPr>
          <p:spPr>
            <a:xfrm>
              <a:off x="2207102" y="1424419"/>
              <a:ext cx="17486" cy="8743"/>
            </a:xfrm>
            <a:custGeom>
              <a:avLst/>
              <a:gdLst>
                <a:gd name="connsiteX0" fmla="*/ 0 w 17485"/>
                <a:gd name="connsiteY0" fmla="*/ 10491 h 8742"/>
                <a:gd name="connsiteX1" fmla="*/ 18360 w 17485"/>
                <a:gd name="connsiteY1" fmla="*/ 5246 h 8742"/>
                <a:gd name="connsiteX2" fmla="*/ 18360 w 17485"/>
                <a:gd name="connsiteY2" fmla="*/ 0 h 8742"/>
                <a:gd name="connsiteX3" fmla="*/ 0 w 17485"/>
                <a:gd name="connsiteY3" fmla="*/ 4371 h 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5" h="8742">
                  <a:moveTo>
                    <a:pt x="0" y="10491"/>
                  </a:moveTo>
                  <a:lnTo>
                    <a:pt x="18360" y="5246"/>
                  </a:lnTo>
                  <a:lnTo>
                    <a:pt x="18360" y="0"/>
                  </a:lnTo>
                  <a:lnTo>
                    <a:pt x="0" y="4371"/>
                  </a:lnTo>
                  <a:close/>
                </a:path>
              </a:pathLst>
            </a:custGeom>
            <a:solidFill>
              <a:srgbClr val="C21B17"/>
            </a:solidFill>
            <a:ln w="8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58675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8574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5592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0659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9010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nual Input 1">
            <a:extLst>
              <a:ext uri="{FF2B5EF4-FFF2-40B4-BE49-F238E27FC236}">
                <a16:creationId xmlns:a16="http://schemas.microsoft.com/office/drawing/2014/main" id="{E4ACEC22-9B8E-40A4-A913-797312F141C9}"/>
              </a:ext>
            </a:extLst>
          </p:cNvPr>
          <p:cNvSpPr/>
          <p:nvPr userDrawn="1"/>
        </p:nvSpPr>
        <p:spPr>
          <a:xfrm rot="5400000" flipV="1">
            <a:off x="5168411" y="-165587"/>
            <a:ext cx="6858000" cy="718917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82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82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82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82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EB49279-0711-47DD-AB58-D501E30A7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6" y="474786"/>
            <a:ext cx="5377962" cy="2338754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t"/>
          <a:lstStyle>
            <a:lvl1pPr algn="l">
              <a:lnSpc>
                <a:spcPct val="100000"/>
              </a:lnSpc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7062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545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nual Input 1">
            <a:extLst>
              <a:ext uri="{FF2B5EF4-FFF2-40B4-BE49-F238E27FC236}">
                <a16:creationId xmlns:a16="http://schemas.microsoft.com/office/drawing/2014/main" id="{E4ACEC22-9B8E-40A4-A913-797312F141C9}"/>
              </a:ext>
            </a:extLst>
          </p:cNvPr>
          <p:cNvSpPr/>
          <p:nvPr userDrawn="1"/>
        </p:nvSpPr>
        <p:spPr>
          <a:xfrm rot="5400000" flipV="1">
            <a:off x="5168411" y="-165587"/>
            <a:ext cx="6858000" cy="718917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82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82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82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82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EB49279-0711-47DD-AB58-D501E30A7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6" y="474786"/>
            <a:ext cx="5377962" cy="2338754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t"/>
          <a:lstStyle>
            <a:lvl1pPr algn="l">
              <a:lnSpc>
                <a:spcPct val="100000"/>
              </a:lnSpc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808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295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7192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9364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4259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794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1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42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C23B726-209D-4554-B472-76CF768A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1498183-2849-4ACD-A774-3B0DF4A2E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68AD14-687C-4EAD-B4EA-8D6C86E27F4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3" y="5416548"/>
            <a:ext cx="1862366" cy="136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5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8" r:id="rId2"/>
    <p:sldLayoutId id="2147483709" r:id="rId3"/>
    <p:sldLayoutId id="2147483663" r:id="rId4"/>
    <p:sldLayoutId id="2147483710" r:id="rId5"/>
    <p:sldLayoutId id="2147483711" r:id="rId6"/>
    <p:sldLayoutId id="2147483712" r:id="rId7"/>
    <p:sldLayoutId id="2147483654" r:id="rId8"/>
    <p:sldLayoutId id="2147483699" r:id="rId9"/>
    <p:sldLayoutId id="214748372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C23B726-209D-4554-B472-76CF768A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1498183-2849-4ACD-A774-3B0DF4A2E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68AD14-687C-4EAD-B4EA-8D6C86E27F4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721" y="311700"/>
            <a:ext cx="1448940" cy="105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6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eb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48AB1-074D-45FB-84B0-2D958A6569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/>
              <a:t>The Future of ALM: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BC2B5-99B0-4825-A6A1-EA5E7FA408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All Silos Are Banned</a:t>
            </a:r>
            <a:endParaRPr lang="en-US" dirty="0">
              <a:latin typeface="+mj-lt"/>
            </a:endParaRPr>
          </a:p>
        </p:txBody>
      </p:sp>
      <p:pic>
        <p:nvPicPr>
          <p:cNvPr id="4" name="Graphic 10">
            <a:extLst>
              <a:ext uri="{FF2B5EF4-FFF2-40B4-BE49-F238E27FC236}">
                <a16:creationId xmlns:a16="http://schemas.microsoft.com/office/drawing/2014/main" id="{9ABE8898-F011-4E98-AD91-D3F9038640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2558" y="5972133"/>
            <a:ext cx="219420" cy="178462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A6C7DF59-4985-46DF-8960-033D68962B98}"/>
              </a:ext>
            </a:extLst>
          </p:cNvPr>
          <p:cNvSpPr txBox="1">
            <a:spLocks/>
          </p:cNvSpPr>
          <p:nvPr/>
        </p:nvSpPr>
        <p:spPr>
          <a:xfrm>
            <a:off x="797620" y="5898494"/>
            <a:ext cx="2714604" cy="344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j-lt"/>
                <a:ea typeface="+mn-ea"/>
                <a:cs typeface="Kanit" panose="00000500000000000000" pitchFamily="2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prstClr val="black"/>
                </a:solidFill>
              </a:rPr>
              <a:t>@Inflectra  |  #</a:t>
            </a:r>
            <a:r>
              <a:rPr lang="en-US" sz="1600" dirty="0" err="1">
                <a:solidFill>
                  <a:prstClr val="black"/>
                </a:solidFill>
              </a:rPr>
              <a:t>InflectraCon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42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73474A66-F097-43BD-BBA2-FC8E362FFC8F}"/>
              </a:ext>
            </a:extLst>
          </p:cNvPr>
          <p:cNvSpPr/>
          <p:nvPr/>
        </p:nvSpPr>
        <p:spPr>
          <a:xfrm>
            <a:off x="1127464" y="1571348"/>
            <a:ext cx="10014012" cy="45808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5E757-05FF-4FD6-9CB2-40E8C847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to Team of Teams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EF26410-CB11-4575-863A-FD6E320352A7}"/>
              </a:ext>
            </a:extLst>
          </p:cNvPr>
          <p:cNvGrpSpPr/>
          <p:nvPr/>
        </p:nvGrpSpPr>
        <p:grpSpPr>
          <a:xfrm>
            <a:off x="1399900" y="3635701"/>
            <a:ext cx="2749426" cy="2092425"/>
            <a:chOff x="2758182" y="1574666"/>
            <a:chExt cx="5824671" cy="443281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BDB11E2-F6AB-457D-AC16-9F09D822C93D}"/>
                </a:ext>
              </a:extLst>
            </p:cNvPr>
            <p:cNvSpPr/>
            <p:nvPr/>
          </p:nvSpPr>
          <p:spPr>
            <a:xfrm>
              <a:off x="4154749" y="2317072"/>
              <a:ext cx="2974019" cy="283197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dk1"/>
                  </a:solidFill>
                </a:rPr>
                <a:t>Team 1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9CA1BA9-A7D1-4B27-AC54-990950838625}"/>
                </a:ext>
              </a:extLst>
            </p:cNvPr>
            <p:cNvSpPr/>
            <p:nvPr/>
          </p:nvSpPr>
          <p:spPr>
            <a:xfrm>
              <a:off x="6380830" y="1574666"/>
              <a:ext cx="1303538" cy="1090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BB02E85-C37E-4992-BD6E-B0ED3395BE50}"/>
                </a:ext>
              </a:extLst>
            </p:cNvPr>
            <p:cNvSpPr/>
            <p:nvPr/>
          </p:nvSpPr>
          <p:spPr>
            <a:xfrm>
              <a:off x="6476999" y="4870534"/>
              <a:ext cx="1303538" cy="1090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B7ECC20-2AE7-400E-82BE-EFCCBA6A9C3E}"/>
                </a:ext>
              </a:extLst>
            </p:cNvPr>
            <p:cNvSpPr/>
            <p:nvPr/>
          </p:nvSpPr>
          <p:spPr>
            <a:xfrm>
              <a:off x="3706055" y="4917003"/>
              <a:ext cx="1303538" cy="1090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75A79E5-E6AA-460D-BAC9-9A16212DB216}"/>
                </a:ext>
              </a:extLst>
            </p:cNvPr>
            <p:cNvSpPr/>
            <p:nvPr/>
          </p:nvSpPr>
          <p:spPr>
            <a:xfrm>
              <a:off x="3502980" y="1574666"/>
              <a:ext cx="1303538" cy="1090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B200846-DC10-48EB-AC7A-0E62E21424D4}"/>
                </a:ext>
              </a:extLst>
            </p:cNvPr>
            <p:cNvSpPr/>
            <p:nvPr/>
          </p:nvSpPr>
          <p:spPr>
            <a:xfrm>
              <a:off x="7279315" y="3280611"/>
              <a:ext cx="1303538" cy="1090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C03F4C2-D2BF-49D1-B46D-0B20332F9BD0}"/>
                </a:ext>
              </a:extLst>
            </p:cNvPr>
            <p:cNvSpPr/>
            <p:nvPr/>
          </p:nvSpPr>
          <p:spPr>
            <a:xfrm>
              <a:off x="2758182" y="3233495"/>
              <a:ext cx="1303538" cy="1090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C99A687-CCA4-40B6-9093-B8AE9FDED893}"/>
              </a:ext>
            </a:extLst>
          </p:cNvPr>
          <p:cNvGrpSpPr/>
          <p:nvPr/>
        </p:nvGrpSpPr>
        <p:grpSpPr>
          <a:xfrm>
            <a:off x="7970855" y="3635701"/>
            <a:ext cx="2749426" cy="2092425"/>
            <a:chOff x="2758182" y="1574666"/>
            <a:chExt cx="5824671" cy="443281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E110507-7347-414A-BECF-BB8BD5F42636}"/>
                </a:ext>
              </a:extLst>
            </p:cNvPr>
            <p:cNvSpPr/>
            <p:nvPr/>
          </p:nvSpPr>
          <p:spPr>
            <a:xfrm>
              <a:off x="4154749" y="2317072"/>
              <a:ext cx="2974019" cy="283197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dk1"/>
                  </a:solidFill>
                </a:rPr>
                <a:t>Team 3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C16624D-2943-4D7A-A9A6-85F7C109D0F0}"/>
                </a:ext>
              </a:extLst>
            </p:cNvPr>
            <p:cNvSpPr/>
            <p:nvPr/>
          </p:nvSpPr>
          <p:spPr>
            <a:xfrm>
              <a:off x="6380830" y="1574666"/>
              <a:ext cx="1303538" cy="1090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A9A72F8-0601-44D0-AACF-C6164FC2AD91}"/>
                </a:ext>
              </a:extLst>
            </p:cNvPr>
            <p:cNvSpPr/>
            <p:nvPr/>
          </p:nvSpPr>
          <p:spPr>
            <a:xfrm>
              <a:off x="6476999" y="4870534"/>
              <a:ext cx="1303538" cy="1090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481D462-E74B-4A70-AAFD-0D6122DB1B47}"/>
                </a:ext>
              </a:extLst>
            </p:cNvPr>
            <p:cNvSpPr/>
            <p:nvPr/>
          </p:nvSpPr>
          <p:spPr>
            <a:xfrm>
              <a:off x="3706055" y="4917003"/>
              <a:ext cx="1303538" cy="1090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6976A3E-3CBE-4B43-B116-928763724167}"/>
                </a:ext>
              </a:extLst>
            </p:cNvPr>
            <p:cNvSpPr/>
            <p:nvPr/>
          </p:nvSpPr>
          <p:spPr>
            <a:xfrm>
              <a:off x="3502980" y="1574666"/>
              <a:ext cx="1303538" cy="1090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B2E42-543A-4804-A254-D757003D95A1}"/>
                </a:ext>
              </a:extLst>
            </p:cNvPr>
            <p:cNvSpPr/>
            <p:nvPr/>
          </p:nvSpPr>
          <p:spPr>
            <a:xfrm>
              <a:off x="7279315" y="3280611"/>
              <a:ext cx="1303538" cy="1090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06532D5-5C6F-4E8F-A8B2-1E0C272CE9C3}"/>
                </a:ext>
              </a:extLst>
            </p:cNvPr>
            <p:cNvSpPr/>
            <p:nvPr/>
          </p:nvSpPr>
          <p:spPr>
            <a:xfrm>
              <a:off x="2758182" y="3233495"/>
              <a:ext cx="1303538" cy="1090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D1FB15-B411-466B-9B09-9F98CDE049CC}"/>
              </a:ext>
            </a:extLst>
          </p:cNvPr>
          <p:cNvGrpSpPr/>
          <p:nvPr/>
        </p:nvGrpSpPr>
        <p:grpSpPr>
          <a:xfrm>
            <a:off x="4649105" y="1807163"/>
            <a:ext cx="2749426" cy="2092425"/>
            <a:chOff x="2758182" y="1574666"/>
            <a:chExt cx="5824671" cy="4432811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BD68AF3-A9C8-424E-B91B-985B926CEBFF}"/>
                </a:ext>
              </a:extLst>
            </p:cNvPr>
            <p:cNvSpPr/>
            <p:nvPr/>
          </p:nvSpPr>
          <p:spPr>
            <a:xfrm>
              <a:off x="4154749" y="2317072"/>
              <a:ext cx="2974019" cy="283197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dk1"/>
                  </a:solidFill>
                </a:rPr>
                <a:t>Team 2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113215F-05A4-4D37-A8FB-E2FB1EAC0A98}"/>
                </a:ext>
              </a:extLst>
            </p:cNvPr>
            <p:cNvSpPr/>
            <p:nvPr/>
          </p:nvSpPr>
          <p:spPr>
            <a:xfrm>
              <a:off x="6380830" y="1574666"/>
              <a:ext cx="1303538" cy="1090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C6F173E-3319-463F-A258-CD1E65900EF6}"/>
                </a:ext>
              </a:extLst>
            </p:cNvPr>
            <p:cNvSpPr/>
            <p:nvPr/>
          </p:nvSpPr>
          <p:spPr>
            <a:xfrm>
              <a:off x="6476999" y="4870534"/>
              <a:ext cx="1303538" cy="1090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0CEBEBB-4CB6-4508-809D-E07B0F85788D}"/>
                </a:ext>
              </a:extLst>
            </p:cNvPr>
            <p:cNvSpPr/>
            <p:nvPr/>
          </p:nvSpPr>
          <p:spPr>
            <a:xfrm>
              <a:off x="3706055" y="4917003"/>
              <a:ext cx="1303538" cy="1090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7E8748E-98AA-4519-9072-A6B96B50A1EF}"/>
                </a:ext>
              </a:extLst>
            </p:cNvPr>
            <p:cNvSpPr/>
            <p:nvPr/>
          </p:nvSpPr>
          <p:spPr>
            <a:xfrm>
              <a:off x="3502980" y="1574666"/>
              <a:ext cx="1303538" cy="1090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14FD2C6-536C-4B8A-8F06-26C6BFD13889}"/>
                </a:ext>
              </a:extLst>
            </p:cNvPr>
            <p:cNvSpPr/>
            <p:nvPr/>
          </p:nvSpPr>
          <p:spPr>
            <a:xfrm>
              <a:off x="7279315" y="3280611"/>
              <a:ext cx="1303538" cy="1090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C6D6F42-6984-4298-9A12-57C8EB2A5451}"/>
                </a:ext>
              </a:extLst>
            </p:cNvPr>
            <p:cNvSpPr/>
            <p:nvPr/>
          </p:nvSpPr>
          <p:spPr>
            <a:xfrm>
              <a:off x="2758182" y="3233495"/>
              <a:ext cx="1303538" cy="109047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6FBA8248-46BA-4CD7-9B3A-F965A9EF5AA8}"/>
              </a:ext>
            </a:extLst>
          </p:cNvPr>
          <p:cNvSpPr/>
          <p:nvPr/>
        </p:nvSpPr>
        <p:spPr>
          <a:xfrm>
            <a:off x="5548574" y="4581598"/>
            <a:ext cx="1597970" cy="13367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Program Manager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9D34D1-66B1-407A-922D-69D37CC36473}"/>
              </a:ext>
            </a:extLst>
          </p:cNvPr>
          <p:cNvSpPr txBox="1"/>
          <p:nvPr/>
        </p:nvSpPr>
        <p:spPr>
          <a:xfrm>
            <a:off x="1269507" y="1690688"/>
            <a:ext cx="226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Product A</a:t>
            </a:r>
          </a:p>
        </p:txBody>
      </p:sp>
    </p:spTree>
    <p:extLst>
      <p:ext uri="{BB962C8B-B14F-4D97-AF65-F5344CB8AC3E}">
        <p14:creationId xmlns:p14="http://schemas.microsoft.com/office/powerpoint/2010/main" val="1776741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5E757-05FF-4FD6-9CB2-40E8C847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to Products &amp; Portfolios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91A0EA9-EBF5-4BFB-820A-6C661D48FEF2}"/>
              </a:ext>
            </a:extLst>
          </p:cNvPr>
          <p:cNvGrpSpPr/>
          <p:nvPr/>
        </p:nvGrpSpPr>
        <p:grpSpPr>
          <a:xfrm>
            <a:off x="838200" y="1580226"/>
            <a:ext cx="4456590" cy="2121763"/>
            <a:chOff x="1127464" y="1571347"/>
            <a:chExt cx="10014012" cy="458087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3474A66-F097-43BD-BBA2-FC8E362FFC8F}"/>
                </a:ext>
              </a:extLst>
            </p:cNvPr>
            <p:cNvSpPr/>
            <p:nvPr/>
          </p:nvSpPr>
          <p:spPr>
            <a:xfrm>
              <a:off x="1127464" y="1571347"/>
              <a:ext cx="10014012" cy="45808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EF26410-CB11-4575-863A-FD6E320352A7}"/>
                </a:ext>
              </a:extLst>
            </p:cNvPr>
            <p:cNvGrpSpPr/>
            <p:nvPr/>
          </p:nvGrpSpPr>
          <p:grpSpPr>
            <a:xfrm>
              <a:off x="1399900" y="3635701"/>
              <a:ext cx="2749426" cy="2092425"/>
              <a:chOff x="2758182" y="1574666"/>
              <a:chExt cx="5824671" cy="4432811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7BDB11E2-F6AB-457D-AC16-9F09D822C93D}"/>
                  </a:ext>
                </a:extLst>
              </p:cNvPr>
              <p:cNvSpPr/>
              <p:nvPr/>
            </p:nvSpPr>
            <p:spPr>
              <a:xfrm>
                <a:off x="4154749" y="2317072"/>
                <a:ext cx="2974019" cy="28319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9CA1BA9-A7D1-4B27-AC54-990950838625}"/>
                  </a:ext>
                </a:extLst>
              </p:cNvPr>
              <p:cNvSpPr/>
              <p:nvPr/>
            </p:nvSpPr>
            <p:spPr>
              <a:xfrm>
                <a:off x="638083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BB02E85-C37E-4992-BD6E-B0ED3395BE50}"/>
                  </a:ext>
                </a:extLst>
              </p:cNvPr>
              <p:cNvSpPr/>
              <p:nvPr/>
            </p:nvSpPr>
            <p:spPr>
              <a:xfrm>
                <a:off x="6476999" y="4870534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B7ECC20-2AE7-400E-82BE-EFCCBA6A9C3E}"/>
                  </a:ext>
                </a:extLst>
              </p:cNvPr>
              <p:cNvSpPr/>
              <p:nvPr/>
            </p:nvSpPr>
            <p:spPr>
              <a:xfrm>
                <a:off x="3706055" y="4917003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75A79E5-E6AA-460D-BAC9-9A16212DB216}"/>
                  </a:ext>
                </a:extLst>
              </p:cNvPr>
              <p:cNvSpPr/>
              <p:nvPr/>
            </p:nvSpPr>
            <p:spPr>
              <a:xfrm>
                <a:off x="350298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B200846-DC10-48EB-AC7A-0E62E21424D4}"/>
                  </a:ext>
                </a:extLst>
              </p:cNvPr>
              <p:cNvSpPr/>
              <p:nvPr/>
            </p:nvSpPr>
            <p:spPr>
              <a:xfrm>
                <a:off x="7279315" y="3280611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C03F4C2-D2BF-49D1-B46D-0B20332F9BD0}"/>
                  </a:ext>
                </a:extLst>
              </p:cNvPr>
              <p:cNvSpPr/>
              <p:nvPr/>
            </p:nvSpPr>
            <p:spPr>
              <a:xfrm>
                <a:off x="2758182" y="3233495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C99A687-CCA4-40B6-9093-B8AE9FDED893}"/>
                </a:ext>
              </a:extLst>
            </p:cNvPr>
            <p:cNvGrpSpPr/>
            <p:nvPr/>
          </p:nvGrpSpPr>
          <p:grpSpPr>
            <a:xfrm>
              <a:off x="7970855" y="3635701"/>
              <a:ext cx="2749426" cy="2092425"/>
              <a:chOff x="2758182" y="1574666"/>
              <a:chExt cx="5824671" cy="443281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E110507-7347-414A-BECF-BB8BD5F42636}"/>
                  </a:ext>
                </a:extLst>
              </p:cNvPr>
              <p:cNvSpPr/>
              <p:nvPr/>
            </p:nvSpPr>
            <p:spPr>
              <a:xfrm>
                <a:off x="4154749" y="2317072"/>
                <a:ext cx="2974019" cy="28319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C16624D-2943-4D7A-A9A6-85F7C109D0F0}"/>
                  </a:ext>
                </a:extLst>
              </p:cNvPr>
              <p:cNvSpPr/>
              <p:nvPr/>
            </p:nvSpPr>
            <p:spPr>
              <a:xfrm>
                <a:off x="638083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A9A72F8-0601-44D0-AACF-C6164FC2AD91}"/>
                  </a:ext>
                </a:extLst>
              </p:cNvPr>
              <p:cNvSpPr/>
              <p:nvPr/>
            </p:nvSpPr>
            <p:spPr>
              <a:xfrm>
                <a:off x="6476999" y="4870534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2481D462-E74B-4A70-AAFD-0D6122DB1B47}"/>
                  </a:ext>
                </a:extLst>
              </p:cNvPr>
              <p:cNvSpPr/>
              <p:nvPr/>
            </p:nvSpPr>
            <p:spPr>
              <a:xfrm>
                <a:off x="3706055" y="4917003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6976A3E-3CBE-4B43-B116-928763724167}"/>
                  </a:ext>
                </a:extLst>
              </p:cNvPr>
              <p:cNvSpPr/>
              <p:nvPr/>
            </p:nvSpPr>
            <p:spPr>
              <a:xfrm>
                <a:off x="350298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22B2E42-543A-4804-A254-D757003D95A1}"/>
                  </a:ext>
                </a:extLst>
              </p:cNvPr>
              <p:cNvSpPr/>
              <p:nvPr/>
            </p:nvSpPr>
            <p:spPr>
              <a:xfrm>
                <a:off x="7279315" y="3280611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06532D5-5C6F-4E8F-A8B2-1E0C272CE9C3}"/>
                  </a:ext>
                </a:extLst>
              </p:cNvPr>
              <p:cNvSpPr/>
              <p:nvPr/>
            </p:nvSpPr>
            <p:spPr>
              <a:xfrm>
                <a:off x="2758182" y="3233495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3D1FB15-B411-466B-9B09-9F98CDE049CC}"/>
                </a:ext>
              </a:extLst>
            </p:cNvPr>
            <p:cNvGrpSpPr/>
            <p:nvPr/>
          </p:nvGrpSpPr>
          <p:grpSpPr>
            <a:xfrm>
              <a:off x="4649105" y="1807163"/>
              <a:ext cx="2749426" cy="2092425"/>
              <a:chOff x="2758182" y="1574666"/>
              <a:chExt cx="5824671" cy="4432811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BD68AF3-A9C8-424E-B91B-985B926CEBFF}"/>
                  </a:ext>
                </a:extLst>
              </p:cNvPr>
              <p:cNvSpPr/>
              <p:nvPr/>
            </p:nvSpPr>
            <p:spPr>
              <a:xfrm>
                <a:off x="4154749" y="2317072"/>
                <a:ext cx="2974019" cy="28319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E113215F-05A4-4D37-A8FB-E2FB1EAC0A98}"/>
                  </a:ext>
                </a:extLst>
              </p:cNvPr>
              <p:cNvSpPr/>
              <p:nvPr/>
            </p:nvSpPr>
            <p:spPr>
              <a:xfrm>
                <a:off x="638083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C6F173E-3319-463F-A258-CD1E65900EF6}"/>
                  </a:ext>
                </a:extLst>
              </p:cNvPr>
              <p:cNvSpPr/>
              <p:nvPr/>
            </p:nvSpPr>
            <p:spPr>
              <a:xfrm>
                <a:off x="6476999" y="4870534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0CEBEBB-4CB6-4508-809D-E07B0F85788D}"/>
                  </a:ext>
                </a:extLst>
              </p:cNvPr>
              <p:cNvSpPr/>
              <p:nvPr/>
            </p:nvSpPr>
            <p:spPr>
              <a:xfrm>
                <a:off x="3706055" y="4917003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7E8748E-98AA-4519-9072-A6B96B50A1EF}"/>
                  </a:ext>
                </a:extLst>
              </p:cNvPr>
              <p:cNvSpPr/>
              <p:nvPr/>
            </p:nvSpPr>
            <p:spPr>
              <a:xfrm>
                <a:off x="350298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14FD2C6-536C-4B8A-8F06-26C6BFD13889}"/>
                  </a:ext>
                </a:extLst>
              </p:cNvPr>
              <p:cNvSpPr/>
              <p:nvPr/>
            </p:nvSpPr>
            <p:spPr>
              <a:xfrm>
                <a:off x="7279315" y="3280611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C6D6F42-6984-4298-9A12-57C8EB2A5451}"/>
                  </a:ext>
                </a:extLst>
              </p:cNvPr>
              <p:cNvSpPr/>
              <p:nvPr/>
            </p:nvSpPr>
            <p:spPr>
              <a:xfrm>
                <a:off x="2758182" y="3233495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FBA8248-46BA-4CD7-9B3A-F965A9EF5AA8}"/>
                </a:ext>
              </a:extLst>
            </p:cNvPr>
            <p:cNvSpPr/>
            <p:nvPr/>
          </p:nvSpPr>
          <p:spPr>
            <a:xfrm>
              <a:off x="5548574" y="4581598"/>
              <a:ext cx="1597970" cy="133678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69D34D1-66B1-407A-922D-69D37CC36473}"/>
                </a:ext>
              </a:extLst>
            </p:cNvPr>
            <p:cNvSpPr txBox="1"/>
            <p:nvPr/>
          </p:nvSpPr>
          <p:spPr>
            <a:xfrm>
              <a:off x="1269507" y="1690688"/>
              <a:ext cx="22645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Product A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4B25EBF-150C-4B8D-8A3B-FB520215612B}"/>
              </a:ext>
            </a:extLst>
          </p:cNvPr>
          <p:cNvGrpSpPr/>
          <p:nvPr/>
        </p:nvGrpSpPr>
        <p:grpSpPr>
          <a:xfrm>
            <a:off x="838200" y="3877298"/>
            <a:ext cx="4456590" cy="2121763"/>
            <a:chOff x="1127464" y="1571347"/>
            <a:chExt cx="10014012" cy="458087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8D35F93-652D-4C6C-82E9-0E3323F7F875}"/>
                </a:ext>
              </a:extLst>
            </p:cNvPr>
            <p:cNvSpPr/>
            <p:nvPr/>
          </p:nvSpPr>
          <p:spPr>
            <a:xfrm>
              <a:off x="1127464" y="1571347"/>
              <a:ext cx="10014012" cy="45808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F486A45-D9BE-4299-BD31-2B9FF226234A}"/>
                </a:ext>
              </a:extLst>
            </p:cNvPr>
            <p:cNvGrpSpPr/>
            <p:nvPr/>
          </p:nvGrpSpPr>
          <p:grpSpPr>
            <a:xfrm>
              <a:off x="1399900" y="3635701"/>
              <a:ext cx="2749426" cy="2092425"/>
              <a:chOff x="2758182" y="1574666"/>
              <a:chExt cx="5824671" cy="4432811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74AE07DC-D12D-44FE-B6E5-B73B996EBA11}"/>
                  </a:ext>
                </a:extLst>
              </p:cNvPr>
              <p:cNvSpPr/>
              <p:nvPr/>
            </p:nvSpPr>
            <p:spPr>
              <a:xfrm>
                <a:off x="4154749" y="2317072"/>
                <a:ext cx="2974019" cy="28319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D7A72F6A-1991-43CE-9C9D-92541CC886FD}"/>
                  </a:ext>
                </a:extLst>
              </p:cNvPr>
              <p:cNvSpPr/>
              <p:nvPr/>
            </p:nvSpPr>
            <p:spPr>
              <a:xfrm>
                <a:off x="638083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70823E9D-A523-42D5-95CC-F6030C21F7EF}"/>
                  </a:ext>
                </a:extLst>
              </p:cNvPr>
              <p:cNvSpPr/>
              <p:nvPr/>
            </p:nvSpPr>
            <p:spPr>
              <a:xfrm>
                <a:off x="6476999" y="4870534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0FF9B3F8-89BA-495C-99B4-E5188C8ABC37}"/>
                  </a:ext>
                </a:extLst>
              </p:cNvPr>
              <p:cNvSpPr/>
              <p:nvPr/>
            </p:nvSpPr>
            <p:spPr>
              <a:xfrm>
                <a:off x="3706055" y="4917003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25541049-C4A6-40AB-9B07-4C9B60D45ED2}"/>
                  </a:ext>
                </a:extLst>
              </p:cNvPr>
              <p:cNvSpPr/>
              <p:nvPr/>
            </p:nvSpPr>
            <p:spPr>
              <a:xfrm>
                <a:off x="350298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41835463-8913-40F6-9BD5-E5FD464541B9}"/>
                  </a:ext>
                </a:extLst>
              </p:cNvPr>
              <p:cNvSpPr/>
              <p:nvPr/>
            </p:nvSpPr>
            <p:spPr>
              <a:xfrm>
                <a:off x="7279315" y="3280611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6B404BAB-553C-4EC7-A526-C11DFD1A1865}"/>
                  </a:ext>
                </a:extLst>
              </p:cNvPr>
              <p:cNvSpPr/>
              <p:nvPr/>
            </p:nvSpPr>
            <p:spPr>
              <a:xfrm>
                <a:off x="2758182" y="3233495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DA958EB-6941-4B2C-812C-9303F6148D9A}"/>
                </a:ext>
              </a:extLst>
            </p:cNvPr>
            <p:cNvGrpSpPr/>
            <p:nvPr/>
          </p:nvGrpSpPr>
          <p:grpSpPr>
            <a:xfrm>
              <a:off x="7970855" y="3635701"/>
              <a:ext cx="2749426" cy="2092425"/>
              <a:chOff x="2758182" y="1574666"/>
              <a:chExt cx="5824671" cy="4432811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7908BCFC-0196-4DB5-BE46-DCAF56E87482}"/>
                  </a:ext>
                </a:extLst>
              </p:cNvPr>
              <p:cNvSpPr/>
              <p:nvPr/>
            </p:nvSpPr>
            <p:spPr>
              <a:xfrm>
                <a:off x="4154749" y="2317072"/>
                <a:ext cx="2974019" cy="28319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F571B3C-84C7-4163-A266-978C0B0512DD}"/>
                  </a:ext>
                </a:extLst>
              </p:cNvPr>
              <p:cNvSpPr/>
              <p:nvPr/>
            </p:nvSpPr>
            <p:spPr>
              <a:xfrm>
                <a:off x="638083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D08D9DC-B2E6-458D-A033-24DCE2BEFA4B}"/>
                  </a:ext>
                </a:extLst>
              </p:cNvPr>
              <p:cNvSpPr/>
              <p:nvPr/>
            </p:nvSpPr>
            <p:spPr>
              <a:xfrm>
                <a:off x="6476999" y="4870534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D6970F9-2E4E-4E12-9D7D-F43164B58754}"/>
                  </a:ext>
                </a:extLst>
              </p:cNvPr>
              <p:cNvSpPr/>
              <p:nvPr/>
            </p:nvSpPr>
            <p:spPr>
              <a:xfrm>
                <a:off x="3706055" y="4917003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E6141344-4F11-445E-881C-97C0C8069D6C}"/>
                  </a:ext>
                </a:extLst>
              </p:cNvPr>
              <p:cNvSpPr/>
              <p:nvPr/>
            </p:nvSpPr>
            <p:spPr>
              <a:xfrm>
                <a:off x="350298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136ECDB0-D1B7-484D-869C-7B84F75F802C}"/>
                  </a:ext>
                </a:extLst>
              </p:cNvPr>
              <p:cNvSpPr/>
              <p:nvPr/>
            </p:nvSpPr>
            <p:spPr>
              <a:xfrm>
                <a:off x="7279315" y="3280611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4B22FC0E-416C-4C23-92BD-4D1CB828CA57}"/>
                  </a:ext>
                </a:extLst>
              </p:cNvPr>
              <p:cNvSpPr/>
              <p:nvPr/>
            </p:nvSpPr>
            <p:spPr>
              <a:xfrm>
                <a:off x="2758182" y="3233495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7398355-5F0B-4562-8B62-69612AFE7B1C}"/>
                </a:ext>
              </a:extLst>
            </p:cNvPr>
            <p:cNvGrpSpPr/>
            <p:nvPr/>
          </p:nvGrpSpPr>
          <p:grpSpPr>
            <a:xfrm>
              <a:off x="4649105" y="1807163"/>
              <a:ext cx="2749426" cy="2092425"/>
              <a:chOff x="2758182" y="1574666"/>
              <a:chExt cx="5824671" cy="4432811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5257F4FF-9D6B-4802-8A36-4B058DA8708D}"/>
                  </a:ext>
                </a:extLst>
              </p:cNvPr>
              <p:cNvSpPr/>
              <p:nvPr/>
            </p:nvSpPr>
            <p:spPr>
              <a:xfrm>
                <a:off x="4154749" y="2317072"/>
                <a:ext cx="2974019" cy="28319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C6214AD8-7EAB-4F28-A71F-03B0F49387AB}"/>
                  </a:ext>
                </a:extLst>
              </p:cNvPr>
              <p:cNvSpPr/>
              <p:nvPr/>
            </p:nvSpPr>
            <p:spPr>
              <a:xfrm>
                <a:off x="638083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6C98E4B-448B-4B55-AC3D-9F214B532B57}"/>
                  </a:ext>
                </a:extLst>
              </p:cNvPr>
              <p:cNvSpPr/>
              <p:nvPr/>
            </p:nvSpPr>
            <p:spPr>
              <a:xfrm>
                <a:off x="6476999" y="4870534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D1AD2869-5520-443B-B2DD-3D7807DCE8D5}"/>
                  </a:ext>
                </a:extLst>
              </p:cNvPr>
              <p:cNvSpPr/>
              <p:nvPr/>
            </p:nvSpPr>
            <p:spPr>
              <a:xfrm>
                <a:off x="3706055" y="4917003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7B43D10C-4B11-415E-99AD-80153778654D}"/>
                  </a:ext>
                </a:extLst>
              </p:cNvPr>
              <p:cNvSpPr/>
              <p:nvPr/>
            </p:nvSpPr>
            <p:spPr>
              <a:xfrm>
                <a:off x="350298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74F524F9-7DF4-45ED-B860-1439D331C251}"/>
                  </a:ext>
                </a:extLst>
              </p:cNvPr>
              <p:cNvSpPr/>
              <p:nvPr/>
            </p:nvSpPr>
            <p:spPr>
              <a:xfrm>
                <a:off x="7279315" y="3280611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D27A7F7A-9C21-4D68-8F46-8017A2ECC2E9}"/>
                  </a:ext>
                </a:extLst>
              </p:cNvPr>
              <p:cNvSpPr/>
              <p:nvPr/>
            </p:nvSpPr>
            <p:spPr>
              <a:xfrm>
                <a:off x="2758182" y="3233495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E4B9310-05C6-4F21-829F-A4E3D20FFAB5}"/>
                </a:ext>
              </a:extLst>
            </p:cNvPr>
            <p:cNvSpPr/>
            <p:nvPr/>
          </p:nvSpPr>
          <p:spPr>
            <a:xfrm>
              <a:off x="5548574" y="4581598"/>
              <a:ext cx="1597970" cy="133678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56E13D3-B6FE-45E7-954E-96895939A2FF}"/>
                </a:ext>
              </a:extLst>
            </p:cNvPr>
            <p:cNvSpPr txBox="1"/>
            <p:nvPr/>
          </p:nvSpPr>
          <p:spPr>
            <a:xfrm>
              <a:off x="1269507" y="1690688"/>
              <a:ext cx="2264507" cy="1395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Product C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73A46C7-CFCF-47BD-9D22-F8D80CE20536}"/>
              </a:ext>
            </a:extLst>
          </p:cNvPr>
          <p:cNvGrpSpPr/>
          <p:nvPr/>
        </p:nvGrpSpPr>
        <p:grpSpPr>
          <a:xfrm>
            <a:off x="5586058" y="1587575"/>
            <a:ext cx="4456590" cy="2121763"/>
            <a:chOff x="1127464" y="1571347"/>
            <a:chExt cx="10014012" cy="4580877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66C9935-7759-44D6-9850-3B9202479BA5}"/>
                </a:ext>
              </a:extLst>
            </p:cNvPr>
            <p:cNvSpPr/>
            <p:nvPr/>
          </p:nvSpPr>
          <p:spPr>
            <a:xfrm>
              <a:off x="1127464" y="1571347"/>
              <a:ext cx="10014012" cy="45808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E08ADD9-A9CB-4121-AB34-4F2B72987079}"/>
                </a:ext>
              </a:extLst>
            </p:cNvPr>
            <p:cNvGrpSpPr/>
            <p:nvPr/>
          </p:nvGrpSpPr>
          <p:grpSpPr>
            <a:xfrm>
              <a:off x="1399900" y="3635701"/>
              <a:ext cx="2749426" cy="2092425"/>
              <a:chOff x="2758182" y="1574666"/>
              <a:chExt cx="5824671" cy="4432811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15C1A4A8-A073-4658-B458-122EFA873C29}"/>
                  </a:ext>
                </a:extLst>
              </p:cNvPr>
              <p:cNvSpPr/>
              <p:nvPr/>
            </p:nvSpPr>
            <p:spPr>
              <a:xfrm>
                <a:off x="4154749" y="2317072"/>
                <a:ext cx="2974019" cy="28319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37AE1AF8-13D5-44C7-98B1-C2DD6AF58C4E}"/>
                  </a:ext>
                </a:extLst>
              </p:cNvPr>
              <p:cNvSpPr/>
              <p:nvPr/>
            </p:nvSpPr>
            <p:spPr>
              <a:xfrm>
                <a:off x="638083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140609FA-E1D9-4391-BDAF-A8DCF8334AA3}"/>
                  </a:ext>
                </a:extLst>
              </p:cNvPr>
              <p:cNvSpPr/>
              <p:nvPr/>
            </p:nvSpPr>
            <p:spPr>
              <a:xfrm>
                <a:off x="6476999" y="4870534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69AAFCF9-7DE7-46E2-AB58-A1F266C641FE}"/>
                  </a:ext>
                </a:extLst>
              </p:cNvPr>
              <p:cNvSpPr/>
              <p:nvPr/>
            </p:nvSpPr>
            <p:spPr>
              <a:xfrm>
                <a:off x="3706055" y="4917003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8E8EFCD6-CC01-494E-953F-2337CC53D21A}"/>
                  </a:ext>
                </a:extLst>
              </p:cNvPr>
              <p:cNvSpPr/>
              <p:nvPr/>
            </p:nvSpPr>
            <p:spPr>
              <a:xfrm>
                <a:off x="350298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3613BD5E-2D5D-4EA6-AD8A-9BEC3FDBA97A}"/>
                  </a:ext>
                </a:extLst>
              </p:cNvPr>
              <p:cNvSpPr/>
              <p:nvPr/>
            </p:nvSpPr>
            <p:spPr>
              <a:xfrm>
                <a:off x="7279315" y="3280611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A27E5B38-50C7-4986-BA37-D0F22A221A5C}"/>
                  </a:ext>
                </a:extLst>
              </p:cNvPr>
              <p:cNvSpPr/>
              <p:nvPr/>
            </p:nvSpPr>
            <p:spPr>
              <a:xfrm>
                <a:off x="2758182" y="3233495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B4396F8C-7D92-48E4-80EB-E3870DF2083D}"/>
                </a:ext>
              </a:extLst>
            </p:cNvPr>
            <p:cNvGrpSpPr/>
            <p:nvPr/>
          </p:nvGrpSpPr>
          <p:grpSpPr>
            <a:xfrm>
              <a:off x="7970855" y="3635701"/>
              <a:ext cx="2749426" cy="2092425"/>
              <a:chOff x="2758182" y="1574666"/>
              <a:chExt cx="5824671" cy="4432811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C081AEFE-E57E-4388-9567-ECC910A40873}"/>
                  </a:ext>
                </a:extLst>
              </p:cNvPr>
              <p:cNvSpPr/>
              <p:nvPr/>
            </p:nvSpPr>
            <p:spPr>
              <a:xfrm>
                <a:off x="4154749" y="2317072"/>
                <a:ext cx="2974019" cy="28319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08884149-979A-4E77-987E-2D4BC271F273}"/>
                  </a:ext>
                </a:extLst>
              </p:cNvPr>
              <p:cNvSpPr/>
              <p:nvPr/>
            </p:nvSpPr>
            <p:spPr>
              <a:xfrm>
                <a:off x="638083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342479BA-C45E-426E-AD2C-015E289CD5AC}"/>
                  </a:ext>
                </a:extLst>
              </p:cNvPr>
              <p:cNvSpPr/>
              <p:nvPr/>
            </p:nvSpPr>
            <p:spPr>
              <a:xfrm>
                <a:off x="6476999" y="4870534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56F33BCD-12A4-49A1-86BA-A77B0C9E4A16}"/>
                  </a:ext>
                </a:extLst>
              </p:cNvPr>
              <p:cNvSpPr/>
              <p:nvPr/>
            </p:nvSpPr>
            <p:spPr>
              <a:xfrm>
                <a:off x="3706055" y="4917003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22117B08-555E-4E9C-8749-696008091556}"/>
                  </a:ext>
                </a:extLst>
              </p:cNvPr>
              <p:cNvSpPr/>
              <p:nvPr/>
            </p:nvSpPr>
            <p:spPr>
              <a:xfrm>
                <a:off x="350298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9C5FD5C8-3F0A-4FEF-8ADD-34E0EFE40D17}"/>
                  </a:ext>
                </a:extLst>
              </p:cNvPr>
              <p:cNvSpPr/>
              <p:nvPr/>
            </p:nvSpPr>
            <p:spPr>
              <a:xfrm>
                <a:off x="7279315" y="3280611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8138C6A3-370D-4976-8A47-827C3410E537}"/>
                  </a:ext>
                </a:extLst>
              </p:cNvPr>
              <p:cNvSpPr/>
              <p:nvPr/>
            </p:nvSpPr>
            <p:spPr>
              <a:xfrm>
                <a:off x="2758182" y="3233495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640F6EE-47B9-4040-A41C-C5C602A1C882}"/>
                </a:ext>
              </a:extLst>
            </p:cNvPr>
            <p:cNvGrpSpPr/>
            <p:nvPr/>
          </p:nvGrpSpPr>
          <p:grpSpPr>
            <a:xfrm>
              <a:off x="4649105" y="1807163"/>
              <a:ext cx="2749426" cy="2092425"/>
              <a:chOff x="2758182" y="1574666"/>
              <a:chExt cx="5824671" cy="4432811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9C530EE8-C474-4E53-9057-9B4C1735A3CA}"/>
                  </a:ext>
                </a:extLst>
              </p:cNvPr>
              <p:cNvSpPr/>
              <p:nvPr/>
            </p:nvSpPr>
            <p:spPr>
              <a:xfrm>
                <a:off x="4154749" y="2317072"/>
                <a:ext cx="2974019" cy="28319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3FA7DA26-06DA-4904-866C-9795D773DF3D}"/>
                  </a:ext>
                </a:extLst>
              </p:cNvPr>
              <p:cNvSpPr/>
              <p:nvPr/>
            </p:nvSpPr>
            <p:spPr>
              <a:xfrm>
                <a:off x="638083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3F90DA87-8B92-4DA0-9FC7-528E6192CEE1}"/>
                  </a:ext>
                </a:extLst>
              </p:cNvPr>
              <p:cNvSpPr/>
              <p:nvPr/>
            </p:nvSpPr>
            <p:spPr>
              <a:xfrm>
                <a:off x="6476999" y="4870534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46363CA6-85B2-4D70-BA62-CEE833F0832E}"/>
                  </a:ext>
                </a:extLst>
              </p:cNvPr>
              <p:cNvSpPr/>
              <p:nvPr/>
            </p:nvSpPr>
            <p:spPr>
              <a:xfrm>
                <a:off x="3706055" y="4917003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35E1DED5-22C2-4470-8CBB-997C6972DE5D}"/>
                  </a:ext>
                </a:extLst>
              </p:cNvPr>
              <p:cNvSpPr/>
              <p:nvPr/>
            </p:nvSpPr>
            <p:spPr>
              <a:xfrm>
                <a:off x="350298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279534E0-EE0E-4827-9137-E5BCBBB4E1D4}"/>
                  </a:ext>
                </a:extLst>
              </p:cNvPr>
              <p:cNvSpPr/>
              <p:nvPr/>
            </p:nvSpPr>
            <p:spPr>
              <a:xfrm>
                <a:off x="7279315" y="3280611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33C9480E-E758-4662-AF42-68B7279EC417}"/>
                  </a:ext>
                </a:extLst>
              </p:cNvPr>
              <p:cNvSpPr/>
              <p:nvPr/>
            </p:nvSpPr>
            <p:spPr>
              <a:xfrm>
                <a:off x="2758182" y="3233495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B56F9D8-943E-4EF9-B7E0-01D4DFF2A0FB}"/>
                </a:ext>
              </a:extLst>
            </p:cNvPr>
            <p:cNvSpPr/>
            <p:nvPr/>
          </p:nvSpPr>
          <p:spPr>
            <a:xfrm>
              <a:off x="5548574" y="4581598"/>
              <a:ext cx="1597970" cy="133678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E68B5CC-A27E-455F-B081-FF3E961F1891}"/>
                </a:ext>
              </a:extLst>
            </p:cNvPr>
            <p:cNvSpPr txBox="1"/>
            <p:nvPr/>
          </p:nvSpPr>
          <p:spPr>
            <a:xfrm>
              <a:off x="1269507" y="1690688"/>
              <a:ext cx="2264507" cy="1395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Product B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C2B9599-EE54-49D7-9E73-79D271190BDC}"/>
              </a:ext>
            </a:extLst>
          </p:cNvPr>
          <p:cNvGrpSpPr/>
          <p:nvPr/>
        </p:nvGrpSpPr>
        <p:grpSpPr>
          <a:xfrm>
            <a:off x="5615154" y="3926126"/>
            <a:ext cx="4456590" cy="2121763"/>
            <a:chOff x="1127464" y="1571347"/>
            <a:chExt cx="10014012" cy="4580877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D9FEE33-BE3B-4F95-9B2C-1FE1D29D0E83}"/>
                </a:ext>
              </a:extLst>
            </p:cNvPr>
            <p:cNvSpPr/>
            <p:nvPr/>
          </p:nvSpPr>
          <p:spPr>
            <a:xfrm>
              <a:off x="1127464" y="1571347"/>
              <a:ext cx="10014012" cy="458087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00A0E7D5-13B7-4582-AA3D-D2A2D9D64243}"/>
                </a:ext>
              </a:extLst>
            </p:cNvPr>
            <p:cNvGrpSpPr/>
            <p:nvPr/>
          </p:nvGrpSpPr>
          <p:grpSpPr>
            <a:xfrm>
              <a:off x="1399900" y="3635701"/>
              <a:ext cx="2749426" cy="2092425"/>
              <a:chOff x="2758182" y="1574666"/>
              <a:chExt cx="5824671" cy="4432811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909EC78D-2FBD-4BD6-9F18-463A2567010B}"/>
                  </a:ext>
                </a:extLst>
              </p:cNvPr>
              <p:cNvSpPr/>
              <p:nvPr/>
            </p:nvSpPr>
            <p:spPr>
              <a:xfrm>
                <a:off x="4154749" y="2317072"/>
                <a:ext cx="2974019" cy="28319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A9B363BA-7A99-4838-86FE-77D3CA7742F4}"/>
                  </a:ext>
                </a:extLst>
              </p:cNvPr>
              <p:cNvSpPr/>
              <p:nvPr/>
            </p:nvSpPr>
            <p:spPr>
              <a:xfrm>
                <a:off x="638083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EB980DFE-AAB3-42A4-A601-2DCA043CC86A}"/>
                  </a:ext>
                </a:extLst>
              </p:cNvPr>
              <p:cNvSpPr/>
              <p:nvPr/>
            </p:nvSpPr>
            <p:spPr>
              <a:xfrm>
                <a:off x="6476999" y="4870534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FAF0192D-B1AE-43EB-8081-2925DF0200FB}"/>
                  </a:ext>
                </a:extLst>
              </p:cNvPr>
              <p:cNvSpPr/>
              <p:nvPr/>
            </p:nvSpPr>
            <p:spPr>
              <a:xfrm>
                <a:off x="3706055" y="4917003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D47B928F-AB64-4ED2-8FEA-26D13A12D61C}"/>
                  </a:ext>
                </a:extLst>
              </p:cNvPr>
              <p:cNvSpPr/>
              <p:nvPr/>
            </p:nvSpPr>
            <p:spPr>
              <a:xfrm>
                <a:off x="350298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AA872228-E957-4276-ACAE-E36354E07243}"/>
                  </a:ext>
                </a:extLst>
              </p:cNvPr>
              <p:cNvSpPr/>
              <p:nvPr/>
            </p:nvSpPr>
            <p:spPr>
              <a:xfrm>
                <a:off x="7279315" y="3280611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EAAF987C-9173-417A-83B6-83E6DAF7D698}"/>
                  </a:ext>
                </a:extLst>
              </p:cNvPr>
              <p:cNvSpPr/>
              <p:nvPr/>
            </p:nvSpPr>
            <p:spPr>
              <a:xfrm>
                <a:off x="2758182" y="3233495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2F0D2735-7F66-40BF-88E2-E77FACDB90E0}"/>
                </a:ext>
              </a:extLst>
            </p:cNvPr>
            <p:cNvGrpSpPr/>
            <p:nvPr/>
          </p:nvGrpSpPr>
          <p:grpSpPr>
            <a:xfrm>
              <a:off x="7970855" y="3635701"/>
              <a:ext cx="2749426" cy="2092425"/>
              <a:chOff x="2758182" y="1574666"/>
              <a:chExt cx="5824671" cy="4432811"/>
            </a:xfrm>
          </p:grpSpPr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47DEF884-EDB5-4921-80D5-26706D53FE17}"/>
                  </a:ext>
                </a:extLst>
              </p:cNvPr>
              <p:cNvSpPr/>
              <p:nvPr/>
            </p:nvSpPr>
            <p:spPr>
              <a:xfrm>
                <a:off x="4154749" y="2317072"/>
                <a:ext cx="2974019" cy="28319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7B270E0B-B1B5-4A33-9F12-A46A3ABF6AC8}"/>
                  </a:ext>
                </a:extLst>
              </p:cNvPr>
              <p:cNvSpPr/>
              <p:nvPr/>
            </p:nvSpPr>
            <p:spPr>
              <a:xfrm>
                <a:off x="638083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7B8BA6B0-8418-4F0D-A9A8-63D2B4DC72A0}"/>
                  </a:ext>
                </a:extLst>
              </p:cNvPr>
              <p:cNvSpPr/>
              <p:nvPr/>
            </p:nvSpPr>
            <p:spPr>
              <a:xfrm>
                <a:off x="6476999" y="4870534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D7603C7F-B1EF-485B-8162-964B0B881472}"/>
                  </a:ext>
                </a:extLst>
              </p:cNvPr>
              <p:cNvSpPr/>
              <p:nvPr/>
            </p:nvSpPr>
            <p:spPr>
              <a:xfrm>
                <a:off x="3706055" y="4917003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5A2D98AD-5303-4620-A08A-44A41A577E70}"/>
                  </a:ext>
                </a:extLst>
              </p:cNvPr>
              <p:cNvSpPr/>
              <p:nvPr/>
            </p:nvSpPr>
            <p:spPr>
              <a:xfrm>
                <a:off x="350298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789DA95A-3247-4A83-AFBE-0B1F3172521C}"/>
                  </a:ext>
                </a:extLst>
              </p:cNvPr>
              <p:cNvSpPr/>
              <p:nvPr/>
            </p:nvSpPr>
            <p:spPr>
              <a:xfrm>
                <a:off x="7279315" y="3280611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C14D4C73-6E42-494B-AAC2-AF180C07DCE6}"/>
                  </a:ext>
                </a:extLst>
              </p:cNvPr>
              <p:cNvSpPr/>
              <p:nvPr/>
            </p:nvSpPr>
            <p:spPr>
              <a:xfrm>
                <a:off x="2758182" y="3233495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9038D4C4-5E50-4B1F-9DB2-8E8F728C5DE7}"/>
                </a:ext>
              </a:extLst>
            </p:cNvPr>
            <p:cNvGrpSpPr/>
            <p:nvPr/>
          </p:nvGrpSpPr>
          <p:grpSpPr>
            <a:xfrm>
              <a:off x="4649105" y="1807163"/>
              <a:ext cx="2749426" cy="2092425"/>
              <a:chOff x="2758182" y="1574666"/>
              <a:chExt cx="5824671" cy="4432811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651B0691-291C-402C-A466-233A98A51CF8}"/>
                  </a:ext>
                </a:extLst>
              </p:cNvPr>
              <p:cNvSpPr/>
              <p:nvPr/>
            </p:nvSpPr>
            <p:spPr>
              <a:xfrm>
                <a:off x="4154749" y="2317072"/>
                <a:ext cx="2974019" cy="283197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88DDB4D7-E0C6-4F21-B34E-82E975D604D3}"/>
                  </a:ext>
                </a:extLst>
              </p:cNvPr>
              <p:cNvSpPr/>
              <p:nvPr/>
            </p:nvSpPr>
            <p:spPr>
              <a:xfrm>
                <a:off x="638083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1BBDEA2D-5D6C-4B6E-8E10-72D7697F1932}"/>
                  </a:ext>
                </a:extLst>
              </p:cNvPr>
              <p:cNvSpPr/>
              <p:nvPr/>
            </p:nvSpPr>
            <p:spPr>
              <a:xfrm>
                <a:off x="6476999" y="4870534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F5FC0B8F-DF12-4ABA-BE44-C023609DE99B}"/>
                  </a:ext>
                </a:extLst>
              </p:cNvPr>
              <p:cNvSpPr/>
              <p:nvPr/>
            </p:nvSpPr>
            <p:spPr>
              <a:xfrm>
                <a:off x="3706055" y="4917003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B895E58B-61AC-4BCB-AA56-2CB3C37C8969}"/>
                  </a:ext>
                </a:extLst>
              </p:cNvPr>
              <p:cNvSpPr/>
              <p:nvPr/>
            </p:nvSpPr>
            <p:spPr>
              <a:xfrm>
                <a:off x="3502980" y="1574666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448B563C-720E-4F85-ADDA-67DFC780273D}"/>
                  </a:ext>
                </a:extLst>
              </p:cNvPr>
              <p:cNvSpPr/>
              <p:nvPr/>
            </p:nvSpPr>
            <p:spPr>
              <a:xfrm>
                <a:off x="7279315" y="3280611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20C46E0C-5722-4346-AE41-E251323E4440}"/>
                  </a:ext>
                </a:extLst>
              </p:cNvPr>
              <p:cNvSpPr/>
              <p:nvPr/>
            </p:nvSpPr>
            <p:spPr>
              <a:xfrm>
                <a:off x="2758182" y="3233495"/>
                <a:ext cx="1303538" cy="109047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CF1E55F-AF7A-4DED-BEFD-EAFE6853988C}"/>
                </a:ext>
              </a:extLst>
            </p:cNvPr>
            <p:cNvSpPr/>
            <p:nvPr/>
          </p:nvSpPr>
          <p:spPr>
            <a:xfrm>
              <a:off x="5548574" y="4581598"/>
              <a:ext cx="1597970" cy="133678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dk1"/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12A11C2-605D-427D-9986-23E9AB1D1543}"/>
                </a:ext>
              </a:extLst>
            </p:cNvPr>
            <p:cNvSpPr txBox="1"/>
            <p:nvPr/>
          </p:nvSpPr>
          <p:spPr>
            <a:xfrm>
              <a:off x="1269507" y="1690688"/>
              <a:ext cx="2264507" cy="1395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Product 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54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5E757-05FF-4FD6-9CB2-40E8C847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Planning &amp; Roadmaps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2DBF814D-D016-4A89-A7A4-E8EEB8AC8E0D}"/>
              </a:ext>
            </a:extLst>
          </p:cNvPr>
          <p:cNvGrpSpPr/>
          <p:nvPr/>
        </p:nvGrpSpPr>
        <p:grpSpPr>
          <a:xfrm>
            <a:off x="838200" y="1562470"/>
            <a:ext cx="8697216" cy="4135819"/>
            <a:chOff x="838200" y="1562470"/>
            <a:chExt cx="8697216" cy="4135819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29C659E5-965A-460D-B872-8BF32A95DF3D}"/>
                </a:ext>
              </a:extLst>
            </p:cNvPr>
            <p:cNvSpPr/>
            <p:nvPr/>
          </p:nvSpPr>
          <p:spPr>
            <a:xfrm>
              <a:off x="7499411" y="2050580"/>
              <a:ext cx="2036005" cy="306443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49DBA428-A55C-4BBC-A3D9-F729419A3CE3}"/>
                </a:ext>
              </a:extLst>
            </p:cNvPr>
            <p:cNvGrpSpPr/>
            <p:nvPr/>
          </p:nvGrpSpPr>
          <p:grpSpPr>
            <a:xfrm>
              <a:off x="838200" y="2057215"/>
              <a:ext cx="3147874" cy="1440587"/>
              <a:chOff x="838200" y="2057215"/>
              <a:chExt cx="3147874" cy="1440587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3474A66-F097-43BD-BBA2-FC8E362FFC8F}"/>
                  </a:ext>
                </a:extLst>
              </p:cNvPr>
              <p:cNvSpPr/>
              <p:nvPr/>
            </p:nvSpPr>
            <p:spPr>
              <a:xfrm>
                <a:off x="838200" y="2057215"/>
                <a:ext cx="3147874" cy="14405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69D34D1-66B1-407A-922D-69D37CC36473}"/>
                  </a:ext>
                </a:extLst>
              </p:cNvPr>
              <p:cNvSpPr txBox="1"/>
              <p:nvPr/>
            </p:nvSpPr>
            <p:spPr>
              <a:xfrm>
                <a:off x="898341" y="2109805"/>
                <a:ext cx="13199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Product A</a:t>
                </a:r>
              </a:p>
            </p:txBody>
          </p:sp>
        </p:grp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C946165-3452-42F8-83B5-B512FEA557FF}"/>
                </a:ext>
              </a:extLst>
            </p:cNvPr>
            <p:cNvSpPr/>
            <p:nvPr/>
          </p:nvSpPr>
          <p:spPr>
            <a:xfrm>
              <a:off x="838200" y="1562470"/>
              <a:ext cx="8697216" cy="40664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Company Strategy &amp; Objectives</a:t>
              </a:r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D066F868-9174-4040-87DD-C39C1FBB0420}"/>
                </a:ext>
              </a:extLst>
            </p:cNvPr>
            <p:cNvGrpSpPr/>
            <p:nvPr/>
          </p:nvGrpSpPr>
          <p:grpSpPr>
            <a:xfrm>
              <a:off x="4222072" y="2057215"/>
              <a:ext cx="3147874" cy="1440587"/>
              <a:chOff x="838200" y="2057215"/>
              <a:chExt cx="3147874" cy="1440587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A224E0E4-662A-4A9B-BD5C-0BA291634380}"/>
                  </a:ext>
                </a:extLst>
              </p:cNvPr>
              <p:cNvSpPr/>
              <p:nvPr/>
            </p:nvSpPr>
            <p:spPr>
              <a:xfrm>
                <a:off x="838200" y="2057215"/>
                <a:ext cx="3147874" cy="14405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E34FE41-1F1A-4A60-8E88-5092938E735D}"/>
                  </a:ext>
                </a:extLst>
              </p:cNvPr>
              <p:cNvSpPr txBox="1"/>
              <p:nvPr/>
            </p:nvSpPr>
            <p:spPr>
              <a:xfrm>
                <a:off x="898341" y="2109805"/>
                <a:ext cx="13199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Product B</a:t>
                </a: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133B6494-31B1-4571-8B7A-D5013100BA4C}"/>
                </a:ext>
              </a:extLst>
            </p:cNvPr>
            <p:cNvGrpSpPr/>
            <p:nvPr/>
          </p:nvGrpSpPr>
          <p:grpSpPr>
            <a:xfrm>
              <a:off x="844227" y="3674431"/>
              <a:ext cx="3147874" cy="1440587"/>
              <a:chOff x="838200" y="2057215"/>
              <a:chExt cx="3147874" cy="1440587"/>
            </a:xfrm>
          </p:grpSpPr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4D4D4A47-7AEB-4DDD-BEBB-9C189BDFC046}"/>
                  </a:ext>
                </a:extLst>
              </p:cNvPr>
              <p:cNvSpPr/>
              <p:nvPr/>
            </p:nvSpPr>
            <p:spPr>
              <a:xfrm>
                <a:off x="838200" y="2057215"/>
                <a:ext cx="3147874" cy="14405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ECF7B55A-A615-41AB-BDFC-B29FF57E6884}"/>
                  </a:ext>
                </a:extLst>
              </p:cNvPr>
              <p:cNvSpPr txBox="1"/>
              <p:nvPr/>
            </p:nvSpPr>
            <p:spPr>
              <a:xfrm>
                <a:off x="898341" y="2109805"/>
                <a:ext cx="13199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Product C</a:t>
                </a: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7F53B3A2-82CA-4402-A1F0-189A88E53D05}"/>
                </a:ext>
              </a:extLst>
            </p:cNvPr>
            <p:cNvGrpSpPr/>
            <p:nvPr/>
          </p:nvGrpSpPr>
          <p:grpSpPr>
            <a:xfrm>
              <a:off x="4222072" y="3674431"/>
              <a:ext cx="3147874" cy="1440587"/>
              <a:chOff x="838200" y="2057215"/>
              <a:chExt cx="3147874" cy="1440587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9021EC74-971B-40E2-94D0-6C8519B479F0}"/>
                  </a:ext>
                </a:extLst>
              </p:cNvPr>
              <p:cNvSpPr/>
              <p:nvPr/>
            </p:nvSpPr>
            <p:spPr>
              <a:xfrm>
                <a:off x="838200" y="2057215"/>
                <a:ext cx="3147874" cy="14405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73CDD1D7-B40D-4762-8828-EA631A2442F1}"/>
                  </a:ext>
                </a:extLst>
              </p:cNvPr>
              <p:cNvSpPr txBox="1"/>
              <p:nvPr/>
            </p:nvSpPr>
            <p:spPr>
              <a:xfrm>
                <a:off x="898341" y="2109805"/>
                <a:ext cx="13199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Product D</a:t>
                </a:r>
              </a:p>
            </p:txBody>
          </p:sp>
        </p:grp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50FE0C4D-F6FF-47D9-A52F-8703C9EEEC60}"/>
                </a:ext>
              </a:extLst>
            </p:cNvPr>
            <p:cNvSpPr/>
            <p:nvPr/>
          </p:nvSpPr>
          <p:spPr>
            <a:xfrm>
              <a:off x="838200" y="5291647"/>
              <a:ext cx="8697216" cy="40664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Infrastructure, DevOps, Culture, Values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1C5AA724-0677-412C-8E88-CADC3C2D12C0}"/>
                </a:ext>
              </a:extLst>
            </p:cNvPr>
            <p:cNvSpPr txBox="1"/>
            <p:nvPr/>
          </p:nvSpPr>
          <p:spPr>
            <a:xfrm>
              <a:off x="7505438" y="2777508"/>
              <a:ext cx="1872021" cy="1200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Customer Support &amp; Service Delivery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3805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5E757-05FF-4FD6-9CB2-40E8C847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Integrated, X-Enterprise ALM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38A1A4E9-083F-44AB-A6D1-3086BE50E35B}"/>
              </a:ext>
            </a:extLst>
          </p:cNvPr>
          <p:cNvGrpSpPr/>
          <p:nvPr/>
        </p:nvGrpSpPr>
        <p:grpSpPr>
          <a:xfrm>
            <a:off x="882589" y="1837679"/>
            <a:ext cx="4035641" cy="1919083"/>
            <a:chOff x="838200" y="1562470"/>
            <a:chExt cx="8697216" cy="4135819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BF896446-4616-4520-B73B-382368DC7707}"/>
                </a:ext>
              </a:extLst>
            </p:cNvPr>
            <p:cNvSpPr/>
            <p:nvPr/>
          </p:nvSpPr>
          <p:spPr>
            <a:xfrm>
              <a:off x="7499411" y="2050580"/>
              <a:ext cx="2036005" cy="306443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873DBF26-53B2-4C7E-8D98-C42F8DF3FDE8}"/>
                </a:ext>
              </a:extLst>
            </p:cNvPr>
            <p:cNvGrpSpPr/>
            <p:nvPr/>
          </p:nvGrpSpPr>
          <p:grpSpPr>
            <a:xfrm>
              <a:off x="838200" y="2057215"/>
              <a:ext cx="3147874" cy="1440587"/>
              <a:chOff x="838200" y="2057215"/>
              <a:chExt cx="3147874" cy="1440587"/>
            </a:xfrm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E9DCDBC5-5DB1-4B88-89F2-EF45CE34AAC8}"/>
                  </a:ext>
                </a:extLst>
              </p:cNvPr>
              <p:cNvSpPr/>
              <p:nvPr/>
            </p:nvSpPr>
            <p:spPr>
              <a:xfrm>
                <a:off x="838200" y="2057215"/>
                <a:ext cx="3147874" cy="14405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CDC7BB15-5105-4420-9F4E-3AD2E527D52E}"/>
                  </a:ext>
                </a:extLst>
              </p:cNvPr>
              <p:cNvSpPr txBox="1"/>
              <p:nvPr/>
            </p:nvSpPr>
            <p:spPr>
              <a:xfrm>
                <a:off x="898340" y="2109806"/>
                <a:ext cx="1319904" cy="43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Product A</a:t>
                </a:r>
              </a:p>
            </p:txBody>
          </p:sp>
        </p:grp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CA637922-B03E-4525-B907-D5DCEB6A7857}"/>
                </a:ext>
              </a:extLst>
            </p:cNvPr>
            <p:cNvSpPr/>
            <p:nvPr/>
          </p:nvSpPr>
          <p:spPr>
            <a:xfrm>
              <a:off x="838200" y="1562470"/>
              <a:ext cx="8697216" cy="40664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/>
                <a:t>Company Strategy &amp; Objectives</a:t>
              </a:r>
            </a:p>
          </p:txBody>
        </p: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7DF7EA7E-AA0D-4BBB-9D16-CEABF17D9F29}"/>
                </a:ext>
              </a:extLst>
            </p:cNvPr>
            <p:cNvGrpSpPr/>
            <p:nvPr/>
          </p:nvGrpSpPr>
          <p:grpSpPr>
            <a:xfrm>
              <a:off x="4222072" y="2057215"/>
              <a:ext cx="3147874" cy="1440587"/>
              <a:chOff x="838200" y="2057215"/>
              <a:chExt cx="3147874" cy="1440587"/>
            </a:xfrm>
          </p:grpSpPr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85416AC2-A2DF-4EB2-94F6-5A0BAAFB7E92}"/>
                  </a:ext>
                </a:extLst>
              </p:cNvPr>
              <p:cNvSpPr/>
              <p:nvPr/>
            </p:nvSpPr>
            <p:spPr>
              <a:xfrm>
                <a:off x="838200" y="2057215"/>
                <a:ext cx="3147874" cy="14405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42DADBE2-AF41-4330-9F05-938AED93F8B5}"/>
                  </a:ext>
                </a:extLst>
              </p:cNvPr>
              <p:cNvSpPr txBox="1"/>
              <p:nvPr/>
            </p:nvSpPr>
            <p:spPr>
              <a:xfrm>
                <a:off x="898340" y="2109806"/>
                <a:ext cx="1319904" cy="43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Product B</a:t>
                </a:r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E8EA42AC-E658-4E33-8B9B-6B38F9A6ACBB}"/>
                </a:ext>
              </a:extLst>
            </p:cNvPr>
            <p:cNvGrpSpPr/>
            <p:nvPr/>
          </p:nvGrpSpPr>
          <p:grpSpPr>
            <a:xfrm>
              <a:off x="844227" y="3674431"/>
              <a:ext cx="3147874" cy="1440587"/>
              <a:chOff x="838200" y="2057215"/>
              <a:chExt cx="3147874" cy="1440587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CE208BC-1517-4B96-A152-EE8C1C1758A8}"/>
                  </a:ext>
                </a:extLst>
              </p:cNvPr>
              <p:cNvSpPr/>
              <p:nvPr/>
            </p:nvSpPr>
            <p:spPr>
              <a:xfrm>
                <a:off x="838200" y="2057215"/>
                <a:ext cx="3147874" cy="14405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8CE44EDD-5F44-4EFF-BC81-7F22264DBA53}"/>
                  </a:ext>
                </a:extLst>
              </p:cNvPr>
              <p:cNvSpPr txBox="1"/>
              <p:nvPr/>
            </p:nvSpPr>
            <p:spPr>
              <a:xfrm>
                <a:off x="898340" y="2109806"/>
                <a:ext cx="1319904" cy="43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Product C</a:t>
                </a:r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EF8AE247-AC15-45A0-841B-C9D288F09922}"/>
                </a:ext>
              </a:extLst>
            </p:cNvPr>
            <p:cNvGrpSpPr/>
            <p:nvPr/>
          </p:nvGrpSpPr>
          <p:grpSpPr>
            <a:xfrm>
              <a:off x="4222072" y="3674431"/>
              <a:ext cx="3147874" cy="1440587"/>
              <a:chOff x="838200" y="2057215"/>
              <a:chExt cx="3147874" cy="1440587"/>
            </a:xfrm>
          </p:grpSpPr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FF83D587-A15C-4777-A0D0-4EBE65EDFE5C}"/>
                  </a:ext>
                </a:extLst>
              </p:cNvPr>
              <p:cNvSpPr/>
              <p:nvPr/>
            </p:nvSpPr>
            <p:spPr>
              <a:xfrm>
                <a:off x="838200" y="2057215"/>
                <a:ext cx="3147874" cy="14405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190F805E-7C1F-49FC-A68E-49EAE64B2A03}"/>
                  </a:ext>
                </a:extLst>
              </p:cNvPr>
              <p:cNvSpPr txBox="1"/>
              <p:nvPr/>
            </p:nvSpPr>
            <p:spPr>
              <a:xfrm>
                <a:off x="898340" y="2109806"/>
                <a:ext cx="1319904" cy="43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Product D</a:t>
                </a:r>
              </a:p>
            </p:txBody>
          </p:sp>
        </p:grp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256FEEC8-7B2C-45FF-AD5B-B3D7FE0ACACE}"/>
                </a:ext>
              </a:extLst>
            </p:cNvPr>
            <p:cNvSpPr/>
            <p:nvPr/>
          </p:nvSpPr>
          <p:spPr>
            <a:xfrm>
              <a:off x="838200" y="5291647"/>
              <a:ext cx="8697216" cy="40664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/>
                <a:t>Infrastructure, DevOps, Culture, Values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9E4AE9C6-3091-4146-AD95-2E2961AD5BA8}"/>
                </a:ext>
              </a:extLst>
            </p:cNvPr>
            <p:cNvSpPr txBox="1"/>
            <p:nvPr/>
          </p:nvSpPr>
          <p:spPr>
            <a:xfrm>
              <a:off x="7505438" y="2777508"/>
              <a:ext cx="1872020" cy="895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Customer Support &amp; Service Delivery</a:t>
              </a: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615C3C0B-9000-48AD-9FAA-AA606808C0B4}"/>
              </a:ext>
            </a:extLst>
          </p:cNvPr>
          <p:cNvGrpSpPr/>
          <p:nvPr/>
        </p:nvGrpSpPr>
        <p:grpSpPr>
          <a:xfrm>
            <a:off x="5629643" y="1846557"/>
            <a:ext cx="4035641" cy="1919083"/>
            <a:chOff x="838200" y="1562470"/>
            <a:chExt cx="8697216" cy="4135819"/>
          </a:xfrm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74A768EC-7295-4C99-960F-07693C6B97D1}"/>
                </a:ext>
              </a:extLst>
            </p:cNvPr>
            <p:cNvSpPr/>
            <p:nvPr/>
          </p:nvSpPr>
          <p:spPr>
            <a:xfrm>
              <a:off x="7499411" y="2050580"/>
              <a:ext cx="2036005" cy="306443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27F257F7-94E3-47BB-99F6-C03686D79F32}"/>
                </a:ext>
              </a:extLst>
            </p:cNvPr>
            <p:cNvGrpSpPr/>
            <p:nvPr/>
          </p:nvGrpSpPr>
          <p:grpSpPr>
            <a:xfrm>
              <a:off x="838200" y="2057215"/>
              <a:ext cx="3147874" cy="1440587"/>
              <a:chOff x="838200" y="2057215"/>
              <a:chExt cx="3147874" cy="1440587"/>
            </a:xfrm>
          </p:grpSpPr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48D4B36F-8665-4AB0-BFD4-69D0FB63736F}"/>
                  </a:ext>
                </a:extLst>
              </p:cNvPr>
              <p:cNvSpPr/>
              <p:nvPr/>
            </p:nvSpPr>
            <p:spPr>
              <a:xfrm>
                <a:off x="838200" y="2057215"/>
                <a:ext cx="3147874" cy="14405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668A6780-954B-4F85-B4EC-AD4D2F77BA9F}"/>
                  </a:ext>
                </a:extLst>
              </p:cNvPr>
              <p:cNvSpPr txBox="1"/>
              <p:nvPr/>
            </p:nvSpPr>
            <p:spPr>
              <a:xfrm>
                <a:off x="898340" y="2109806"/>
                <a:ext cx="1319904" cy="43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Product A</a:t>
                </a:r>
              </a:p>
            </p:txBody>
          </p:sp>
        </p:grp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EDC06C65-B6FE-4652-A7B3-6113383291B4}"/>
                </a:ext>
              </a:extLst>
            </p:cNvPr>
            <p:cNvSpPr/>
            <p:nvPr/>
          </p:nvSpPr>
          <p:spPr>
            <a:xfrm>
              <a:off x="838200" y="1562470"/>
              <a:ext cx="8697216" cy="40664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/>
                <a:t>Company Strategy &amp; Objectives</a:t>
              </a:r>
            </a:p>
          </p:txBody>
        </p: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0AD86565-5621-4C75-9365-4D2687E19651}"/>
                </a:ext>
              </a:extLst>
            </p:cNvPr>
            <p:cNvGrpSpPr/>
            <p:nvPr/>
          </p:nvGrpSpPr>
          <p:grpSpPr>
            <a:xfrm>
              <a:off x="4222072" y="2057215"/>
              <a:ext cx="3147874" cy="1440587"/>
              <a:chOff x="838200" y="2057215"/>
              <a:chExt cx="3147874" cy="1440587"/>
            </a:xfrm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861D6EA8-5DB2-4A5B-A64E-8FDE402BE19C}"/>
                  </a:ext>
                </a:extLst>
              </p:cNvPr>
              <p:cNvSpPr/>
              <p:nvPr/>
            </p:nvSpPr>
            <p:spPr>
              <a:xfrm>
                <a:off x="838200" y="2057215"/>
                <a:ext cx="3147874" cy="14405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E82448BA-E503-4005-9BD9-02029D3EF3B8}"/>
                  </a:ext>
                </a:extLst>
              </p:cNvPr>
              <p:cNvSpPr txBox="1"/>
              <p:nvPr/>
            </p:nvSpPr>
            <p:spPr>
              <a:xfrm>
                <a:off x="898340" y="2109806"/>
                <a:ext cx="1319904" cy="43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Product B</a:t>
                </a:r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554E05E1-1EE9-450F-BB1B-1674ABC1BDFB}"/>
                </a:ext>
              </a:extLst>
            </p:cNvPr>
            <p:cNvGrpSpPr/>
            <p:nvPr/>
          </p:nvGrpSpPr>
          <p:grpSpPr>
            <a:xfrm>
              <a:off x="844227" y="3674431"/>
              <a:ext cx="3147874" cy="1440587"/>
              <a:chOff x="838200" y="2057215"/>
              <a:chExt cx="3147874" cy="1440587"/>
            </a:xfrm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97372759-17AC-4CDC-B591-A7CA38DF6BD5}"/>
                  </a:ext>
                </a:extLst>
              </p:cNvPr>
              <p:cNvSpPr/>
              <p:nvPr/>
            </p:nvSpPr>
            <p:spPr>
              <a:xfrm>
                <a:off x="838200" y="2057215"/>
                <a:ext cx="3147874" cy="14405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062E02B0-597E-4144-A901-F828DDF0DFC6}"/>
                  </a:ext>
                </a:extLst>
              </p:cNvPr>
              <p:cNvSpPr txBox="1"/>
              <p:nvPr/>
            </p:nvSpPr>
            <p:spPr>
              <a:xfrm>
                <a:off x="898340" y="2109806"/>
                <a:ext cx="1319904" cy="43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Product C</a:t>
                </a:r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A785F35C-16B6-4C94-A0F5-EF11CEB49657}"/>
                </a:ext>
              </a:extLst>
            </p:cNvPr>
            <p:cNvGrpSpPr/>
            <p:nvPr/>
          </p:nvGrpSpPr>
          <p:grpSpPr>
            <a:xfrm>
              <a:off x="4222072" y="3674431"/>
              <a:ext cx="3147874" cy="1440587"/>
              <a:chOff x="838200" y="2057215"/>
              <a:chExt cx="3147874" cy="1440587"/>
            </a:xfrm>
          </p:grpSpPr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F6C578FF-8441-4842-90AF-9B135C25291D}"/>
                  </a:ext>
                </a:extLst>
              </p:cNvPr>
              <p:cNvSpPr/>
              <p:nvPr/>
            </p:nvSpPr>
            <p:spPr>
              <a:xfrm>
                <a:off x="838200" y="2057215"/>
                <a:ext cx="3147874" cy="14405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7D2E3702-072F-41DE-BBCA-4B3E6E5D5688}"/>
                  </a:ext>
                </a:extLst>
              </p:cNvPr>
              <p:cNvSpPr txBox="1"/>
              <p:nvPr/>
            </p:nvSpPr>
            <p:spPr>
              <a:xfrm>
                <a:off x="898340" y="2109806"/>
                <a:ext cx="1319904" cy="43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Product D</a:t>
                </a:r>
              </a:p>
            </p:txBody>
          </p:sp>
        </p:grp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3F08FE6E-0CBE-4DFB-A983-16F2CD4B02D1}"/>
                </a:ext>
              </a:extLst>
            </p:cNvPr>
            <p:cNvSpPr/>
            <p:nvPr/>
          </p:nvSpPr>
          <p:spPr>
            <a:xfrm>
              <a:off x="838200" y="5291647"/>
              <a:ext cx="8697216" cy="40664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/>
                <a:t>Infrastructure, DevOps, Culture, Values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D2C0C993-8C20-44B6-A61F-523A6BD2BA96}"/>
                </a:ext>
              </a:extLst>
            </p:cNvPr>
            <p:cNvSpPr txBox="1"/>
            <p:nvPr/>
          </p:nvSpPr>
          <p:spPr>
            <a:xfrm>
              <a:off x="7505438" y="2777508"/>
              <a:ext cx="1872020" cy="895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Customer Support &amp; Service Delivery</a:t>
              </a:r>
            </a:p>
          </p:txBody>
        </p:sp>
      </p:grpSp>
      <p:sp>
        <p:nvSpPr>
          <p:cNvPr id="166" name="TextBox 165">
            <a:extLst>
              <a:ext uri="{FF2B5EF4-FFF2-40B4-BE49-F238E27FC236}">
                <a16:creationId xmlns:a16="http://schemas.microsoft.com/office/drawing/2014/main" id="{CC219D2A-B0DC-46BF-9F14-43C2AE4A6955}"/>
              </a:ext>
            </a:extLst>
          </p:cNvPr>
          <p:cNvSpPr txBox="1"/>
          <p:nvPr/>
        </p:nvSpPr>
        <p:spPr>
          <a:xfrm>
            <a:off x="812935" y="1428653"/>
            <a:ext cx="1669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Company 1</a:t>
            </a: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4DA1D665-B534-424F-9551-25541A05FC94}"/>
              </a:ext>
            </a:extLst>
          </p:cNvPr>
          <p:cNvGrpSpPr/>
          <p:nvPr/>
        </p:nvGrpSpPr>
        <p:grpSpPr>
          <a:xfrm>
            <a:off x="3857177" y="4338927"/>
            <a:ext cx="4035641" cy="1919083"/>
            <a:chOff x="838200" y="1562470"/>
            <a:chExt cx="8697216" cy="4135819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667D0877-612C-4EA1-96BC-7AB9E993728F}"/>
                </a:ext>
              </a:extLst>
            </p:cNvPr>
            <p:cNvSpPr/>
            <p:nvPr/>
          </p:nvSpPr>
          <p:spPr>
            <a:xfrm>
              <a:off x="7499411" y="2050580"/>
              <a:ext cx="2036005" cy="306443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EAD7232F-6247-48B2-854B-ED7FDF5DD6C2}"/>
                </a:ext>
              </a:extLst>
            </p:cNvPr>
            <p:cNvGrpSpPr/>
            <p:nvPr/>
          </p:nvGrpSpPr>
          <p:grpSpPr>
            <a:xfrm>
              <a:off x="838200" y="2057215"/>
              <a:ext cx="3147874" cy="1440587"/>
              <a:chOff x="838200" y="2057215"/>
              <a:chExt cx="3147874" cy="1440587"/>
            </a:xfrm>
          </p:grpSpPr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04BB6D81-2270-4A79-A140-EA40AD225092}"/>
                  </a:ext>
                </a:extLst>
              </p:cNvPr>
              <p:cNvSpPr/>
              <p:nvPr/>
            </p:nvSpPr>
            <p:spPr>
              <a:xfrm>
                <a:off x="838200" y="2057215"/>
                <a:ext cx="3147874" cy="14405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3ADFEA00-D580-4755-AEFD-0D9BF4826A07}"/>
                  </a:ext>
                </a:extLst>
              </p:cNvPr>
              <p:cNvSpPr txBox="1"/>
              <p:nvPr/>
            </p:nvSpPr>
            <p:spPr>
              <a:xfrm>
                <a:off x="898340" y="2109806"/>
                <a:ext cx="1319904" cy="43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Product A</a:t>
                </a:r>
              </a:p>
            </p:txBody>
          </p:sp>
        </p:grp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F7A1A867-977E-4D34-8C05-7C71E3860025}"/>
                </a:ext>
              </a:extLst>
            </p:cNvPr>
            <p:cNvSpPr/>
            <p:nvPr/>
          </p:nvSpPr>
          <p:spPr>
            <a:xfrm>
              <a:off x="838200" y="1562470"/>
              <a:ext cx="8697216" cy="40664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/>
                <a:t>Company Strategy &amp; Objectives</a:t>
              </a:r>
            </a:p>
          </p:txBody>
        </p: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0C7319B5-1755-481E-B877-DE5F618C96B3}"/>
                </a:ext>
              </a:extLst>
            </p:cNvPr>
            <p:cNvGrpSpPr/>
            <p:nvPr/>
          </p:nvGrpSpPr>
          <p:grpSpPr>
            <a:xfrm>
              <a:off x="4222072" y="2057215"/>
              <a:ext cx="3147874" cy="1440587"/>
              <a:chOff x="838200" y="2057215"/>
              <a:chExt cx="3147874" cy="1440587"/>
            </a:xfrm>
          </p:grpSpPr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8B8B0AF9-470D-44A9-BAC9-2D6477E04C6F}"/>
                  </a:ext>
                </a:extLst>
              </p:cNvPr>
              <p:cNvSpPr/>
              <p:nvPr/>
            </p:nvSpPr>
            <p:spPr>
              <a:xfrm>
                <a:off x="838200" y="2057215"/>
                <a:ext cx="3147874" cy="14405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C5527CDE-D8F6-4255-9E5F-C7C61E360D69}"/>
                  </a:ext>
                </a:extLst>
              </p:cNvPr>
              <p:cNvSpPr txBox="1"/>
              <p:nvPr/>
            </p:nvSpPr>
            <p:spPr>
              <a:xfrm>
                <a:off x="898340" y="2109806"/>
                <a:ext cx="1319904" cy="43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Product B</a:t>
                </a:r>
              </a:p>
            </p:txBody>
          </p: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64A6ECD5-5B4A-47F3-A27E-4D307DB75A95}"/>
                </a:ext>
              </a:extLst>
            </p:cNvPr>
            <p:cNvGrpSpPr/>
            <p:nvPr/>
          </p:nvGrpSpPr>
          <p:grpSpPr>
            <a:xfrm>
              <a:off x="844227" y="3674431"/>
              <a:ext cx="3147874" cy="1440587"/>
              <a:chOff x="838200" y="2057215"/>
              <a:chExt cx="3147874" cy="1440587"/>
            </a:xfrm>
          </p:grpSpPr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60B219E3-A3D1-466A-90B2-A7E02CF343C9}"/>
                  </a:ext>
                </a:extLst>
              </p:cNvPr>
              <p:cNvSpPr/>
              <p:nvPr/>
            </p:nvSpPr>
            <p:spPr>
              <a:xfrm>
                <a:off x="838200" y="2057215"/>
                <a:ext cx="3147874" cy="14405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52C0250F-5B14-4381-9157-04237397FCAD}"/>
                  </a:ext>
                </a:extLst>
              </p:cNvPr>
              <p:cNvSpPr txBox="1"/>
              <p:nvPr/>
            </p:nvSpPr>
            <p:spPr>
              <a:xfrm>
                <a:off x="898340" y="2109806"/>
                <a:ext cx="1319904" cy="43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Product C</a:t>
                </a:r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546009B4-98B7-4EA8-85C7-2DE49CDB9320}"/>
                </a:ext>
              </a:extLst>
            </p:cNvPr>
            <p:cNvGrpSpPr/>
            <p:nvPr/>
          </p:nvGrpSpPr>
          <p:grpSpPr>
            <a:xfrm>
              <a:off x="4222072" y="3674431"/>
              <a:ext cx="3147874" cy="1440587"/>
              <a:chOff x="838200" y="2057215"/>
              <a:chExt cx="3147874" cy="1440587"/>
            </a:xfrm>
          </p:grpSpPr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9525C379-6C82-462F-AAE1-68B3F36DDA60}"/>
                  </a:ext>
                </a:extLst>
              </p:cNvPr>
              <p:cNvSpPr/>
              <p:nvPr/>
            </p:nvSpPr>
            <p:spPr>
              <a:xfrm>
                <a:off x="838200" y="2057215"/>
                <a:ext cx="3147874" cy="14405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C865E16F-E79F-4D69-AA74-7E12C910C7AD}"/>
                  </a:ext>
                </a:extLst>
              </p:cNvPr>
              <p:cNvSpPr txBox="1"/>
              <p:nvPr/>
            </p:nvSpPr>
            <p:spPr>
              <a:xfrm>
                <a:off x="898340" y="2109806"/>
                <a:ext cx="1319904" cy="43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Product D</a:t>
                </a:r>
              </a:p>
            </p:txBody>
          </p:sp>
        </p:grp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9224C684-1913-4329-A205-5C02B742A881}"/>
                </a:ext>
              </a:extLst>
            </p:cNvPr>
            <p:cNvSpPr/>
            <p:nvPr/>
          </p:nvSpPr>
          <p:spPr>
            <a:xfrm>
              <a:off x="838200" y="5291647"/>
              <a:ext cx="8697216" cy="40664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dirty="0"/>
                <a:t>Infrastructure, DevOps, Culture, Values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4CDFFB3D-6198-44FE-872E-97ECADB84821}"/>
                </a:ext>
              </a:extLst>
            </p:cNvPr>
            <p:cNvSpPr txBox="1"/>
            <p:nvPr/>
          </p:nvSpPr>
          <p:spPr>
            <a:xfrm>
              <a:off x="7505438" y="2777508"/>
              <a:ext cx="1872020" cy="895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Customer Support &amp; Service Delivery</a:t>
              </a:r>
            </a:p>
          </p:txBody>
        </p:sp>
      </p:grpSp>
      <p:sp>
        <p:nvSpPr>
          <p:cNvPr id="184" name="Arrow: Right 183">
            <a:extLst>
              <a:ext uri="{FF2B5EF4-FFF2-40B4-BE49-F238E27FC236}">
                <a16:creationId xmlns:a16="http://schemas.microsoft.com/office/drawing/2014/main" id="{6A076358-91CF-4BD6-AEBF-FAEEB70B21FE}"/>
              </a:ext>
            </a:extLst>
          </p:cNvPr>
          <p:cNvSpPr/>
          <p:nvPr/>
        </p:nvSpPr>
        <p:spPr>
          <a:xfrm>
            <a:off x="5069150" y="2523060"/>
            <a:ext cx="362208" cy="319004"/>
          </a:xfrm>
          <a:prstGeom prst="rightArrow">
            <a:avLst/>
          </a:prstGeom>
          <a:noFill/>
          <a:ln w="571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8D7543F4-5C3B-44ED-B8EB-1EA9F52887C2}"/>
              </a:ext>
            </a:extLst>
          </p:cNvPr>
          <p:cNvSpPr txBox="1"/>
          <p:nvPr/>
        </p:nvSpPr>
        <p:spPr>
          <a:xfrm>
            <a:off x="5574744" y="1465054"/>
            <a:ext cx="1669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Company 2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971C5F08-CD3C-47E7-9F0C-9066111A9939}"/>
              </a:ext>
            </a:extLst>
          </p:cNvPr>
          <p:cNvSpPr txBox="1"/>
          <p:nvPr/>
        </p:nvSpPr>
        <p:spPr>
          <a:xfrm>
            <a:off x="3857177" y="3928004"/>
            <a:ext cx="2792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Outsourced Supplier</a:t>
            </a:r>
          </a:p>
        </p:txBody>
      </p: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739B8522-DD77-4CA8-B98B-04DDEBFA83C4}"/>
              </a:ext>
            </a:extLst>
          </p:cNvPr>
          <p:cNvCxnSpPr>
            <a:cxnSpLocks/>
          </p:cNvCxnSpPr>
          <p:nvPr/>
        </p:nvCxnSpPr>
        <p:spPr>
          <a:xfrm flipV="1">
            <a:off x="6300708" y="3042119"/>
            <a:ext cx="1840115" cy="2501248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6376E044-9E12-4CD5-93ED-CBE258DB1703}"/>
              </a:ext>
            </a:extLst>
          </p:cNvPr>
          <p:cNvCxnSpPr>
            <a:cxnSpLocks/>
          </p:cNvCxnSpPr>
          <p:nvPr/>
        </p:nvCxnSpPr>
        <p:spPr>
          <a:xfrm flipV="1">
            <a:off x="4497539" y="3136073"/>
            <a:ext cx="2258545" cy="2501248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59B8E06A-9D81-4A9E-B9A5-647D77793F54}"/>
              </a:ext>
            </a:extLst>
          </p:cNvPr>
          <p:cNvCxnSpPr/>
          <p:nvPr/>
        </p:nvCxnSpPr>
        <p:spPr>
          <a:xfrm>
            <a:off x="3244769" y="2300584"/>
            <a:ext cx="4446897" cy="218489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ED34D604-DEAF-4F26-92C8-B420DA71A1F1}"/>
              </a:ext>
            </a:extLst>
          </p:cNvPr>
          <p:cNvCxnSpPr>
            <a:cxnSpLocks/>
          </p:cNvCxnSpPr>
          <p:nvPr/>
        </p:nvCxnSpPr>
        <p:spPr>
          <a:xfrm>
            <a:off x="1837678" y="3160450"/>
            <a:ext cx="4230029" cy="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6B17AEF2-3267-4948-A094-2F1D9D4B33DB}"/>
              </a:ext>
            </a:extLst>
          </p:cNvPr>
          <p:cNvGrpSpPr/>
          <p:nvPr/>
        </p:nvGrpSpPr>
        <p:grpSpPr>
          <a:xfrm>
            <a:off x="774732" y="4176202"/>
            <a:ext cx="2470037" cy="950398"/>
            <a:chOff x="3614737" y="39687"/>
            <a:chExt cx="3286125" cy="1971675"/>
          </a:xfrm>
          <a:scene3d>
            <a:camera prst="orthographicFront"/>
            <a:lightRig rig="flat" dir="t"/>
          </a:scene3d>
        </p:grpSpPr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AF47A082-11FC-4635-B573-F58BA60FD063}"/>
                </a:ext>
              </a:extLst>
            </p:cNvPr>
            <p:cNvSpPr/>
            <p:nvPr/>
          </p:nvSpPr>
          <p:spPr>
            <a:xfrm>
              <a:off x="3614737" y="39687"/>
              <a:ext cx="3286125" cy="197167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FA218F14-EB23-48FF-9726-B33D321ED3B4}"/>
                </a:ext>
              </a:extLst>
            </p:cNvPr>
            <p:cNvSpPr txBox="1"/>
            <p:nvPr/>
          </p:nvSpPr>
          <p:spPr>
            <a:xfrm>
              <a:off x="3614737" y="39687"/>
              <a:ext cx="3286125" cy="1971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Industry Regulators</a:t>
              </a:r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43FA228E-E876-4705-B5E2-4DD6A9A5655A}"/>
              </a:ext>
            </a:extLst>
          </p:cNvPr>
          <p:cNvGrpSpPr/>
          <p:nvPr/>
        </p:nvGrpSpPr>
        <p:grpSpPr>
          <a:xfrm>
            <a:off x="8452544" y="4239713"/>
            <a:ext cx="2901255" cy="894869"/>
            <a:chOff x="7229475" y="39687"/>
            <a:chExt cx="3286125" cy="1971675"/>
          </a:xfrm>
          <a:scene3d>
            <a:camera prst="orthographicFront"/>
            <a:lightRig rig="flat" dir="t"/>
          </a:scene3d>
        </p:grpSpPr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5229438F-62F2-47B3-9A71-093A10032D0B}"/>
                </a:ext>
              </a:extLst>
            </p:cNvPr>
            <p:cNvSpPr/>
            <p:nvPr/>
          </p:nvSpPr>
          <p:spPr>
            <a:xfrm>
              <a:off x="7229475" y="39687"/>
              <a:ext cx="3286125" cy="197167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7924DEB8-32C4-4FC0-8533-DC3D166FAE9E}"/>
                </a:ext>
              </a:extLst>
            </p:cNvPr>
            <p:cNvSpPr txBox="1"/>
            <p:nvPr/>
          </p:nvSpPr>
          <p:spPr>
            <a:xfrm>
              <a:off x="7229475" y="39687"/>
              <a:ext cx="3286125" cy="1971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dirty="0"/>
                <a:t>Other Suppliers</a:t>
              </a:r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D854A91E-F5E2-40FA-9C2B-FCC00C9ABCEF}"/>
              </a:ext>
            </a:extLst>
          </p:cNvPr>
          <p:cNvGrpSpPr/>
          <p:nvPr/>
        </p:nvGrpSpPr>
        <p:grpSpPr>
          <a:xfrm>
            <a:off x="812935" y="5287603"/>
            <a:ext cx="2470037" cy="950398"/>
            <a:chOff x="3614737" y="39687"/>
            <a:chExt cx="3286125" cy="1971675"/>
          </a:xfrm>
          <a:scene3d>
            <a:camera prst="orthographicFront"/>
            <a:lightRig rig="flat" dir="t"/>
          </a:scene3d>
        </p:grpSpPr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B7C75611-7277-41FE-839A-5BB7995E76E7}"/>
                </a:ext>
              </a:extLst>
            </p:cNvPr>
            <p:cNvSpPr/>
            <p:nvPr/>
          </p:nvSpPr>
          <p:spPr>
            <a:xfrm>
              <a:off x="3614737" y="39687"/>
              <a:ext cx="3286125" cy="197167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228D54D6-B43E-4950-AD9F-AB3C379560C8}"/>
                </a:ext>
              </a:extLst>
            </p:cNvPr>
            <p:cNvSpPr txBox="1"/>
            <p:nvPr/>
          </p:nvSpPr>
          <p:spPr>
            <a:xfrm>
              <a:off x="3614737" y="39687"/>
              <a:ext cx="3286125" cy="19716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Data Privacy Authorities</a:t>
              </a:r>
            </a:p>
          </p:txBody>
        </p: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E5C79D47-BA24-4E88-A0AB-3BC3F4014054}"/>
              </a:ext>
            </a:extLst>
          </p:cNvPr>
          <p:cNvGrpSpPr/>
          <p:nvPr/>
        </p:nvGrpSpPr>
        <p:grpSpPr>
          <a:xfrm>
            <a:off x="8453724" y="5297088"/>
            <a:ext cx="2901255" cy="894869"/>
            <a:chOff x="7229475" y="39687"/>
            <a:chExt cx="3286125" cy="1971675"/>
          </a:xfrm>
          <a:scene3d>
            <a:camera prst="orthographicFront"/>
            <a:lightRig rig="flat" dir="t"/>
          </a:scene3d>
        </p:grpSpPr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AB2FB468-42AE-4AC1-A7DC-1F9103F3A364}"/>
                </a:ext>
              </a:extLst>
            </p:cNvPr>
            <p:cNvSpPr/>
            <p:nvPr/>
          </p:nvSpPr>
          <p:spPr>
            <a:xfrm>
              <a:off x="7229475" y="39687"/>
              <a:ext cx="3286125" cy="197167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FA20FA57-52E2-422D-B58C-90321992EAF9}"/>
                </a:ext>
              </a:extLst>
            </p:cNvPr>
            <p:cNvSpPr txBox="1"/>
            <p:nvPr/>
          </p:nvSpPr>
          <p:spPr>
            <a:xfrm>
              <a:off x="7229475" y="39687"/>
              <a:ext cx="3286125" cy="19716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dirty="0"/>
                <a:t>Service &amp; Solution Partners</a:t>
              </a:r>
              <a:endParaRPr lang="en-US" sz="2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01393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>
            <a:extLst>
              <a:ext uri="{FF2B5EF4-FFF2-40B4-BE49-F238E27FC236}">
                <a16:creationId xmlns:a16="http://schemas.microsoft.com/office/drawing/2014/main" id="{89F0683D-575B-4872-8985-416264B4D162}"/>
              </a:ext>
            </a:extLst>
          </p:cNvPr>
          <p:cNvGrpSpPr/>
          <p:nvPr/>
        </p:nvGrpSpPr>
        <p:grpSpPr>
          <a:xfrm>
            <a:off x="179510" y="601310"/>
            <a:ext cx="3740970" cy="6256690"/>
            <a:chOff x="179510" y="601310"/>
            <a:chExt cx="3740970" cy="625669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A694CC8-097F-493F-B8CA-63905F55E3A1}"/>
                </a:ext>
              </a:extLst>
            </p:cNvPr>
            <p:cNvSpPr txBox="1"/>
            <p:nvPr/>
          </p:nvSpPr>
          <p:spPr>
            <a:xfrm>
              <a:off x="179510" y="601310"/>
              <a:ext cx="2815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Improved SCM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FFB999E-A9E5-43F1-8F06-05280DAE7CED}"/>
                </a:ext>
              </a:extLst>
            </p:cNvPr>
            <p:cNvGrpSpPr/>
            <p:nvPr/>
          </p:nvGrpSpPr>
          <p:grpSpPr>
            <a:xfrm rot="16200000">
              <a:off x="450130" y="3387650"/>
              <a:ext cx="5826236" cy="1114464"/>
              <a:chOff x="-8546" y="1520744"/>
              <a:chExt cx="5826236" cy="1114464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4E254274-3504-464B-A39E-99CD72E454E4}"/>
                  </a:ext>
                </a:extLst>
              </p:cNvPr>
              <p:cNvGrpSpPr/>
              <p:nvPr/>
            </p:nvGrpSpPr>
            <p:grpSpPr>
              <a:xfrm>
                <a:off x="-8546" y="1520744"/>
                <a:ext cx="5826236" cy="1114464"/>
                <a:chOff x="355374" y="2779697"/>
                <a:chExt cx="5826236" cy="1114464"/>
              </a:xfrm>
            </p:grpSpPr>
            <p:sp>
              <p:nvSpPr>
                <p:cNvPr id="18" name="Arc 17">
                  <a:extLst>
                    <a:ext uri="{FF2B5EF4-FFF2-40B4-BE49-F238E27FC236}">
                      <a16:creationId xmlns:a16="http://schemas.microsoft.com/office/drawing/2014/main" id="{EE869773-3E12-47BB-9DE3-B544114C6B53}"/>
                    </a:ext>
                  </a:extLst>
                </p:cNvPr>
                <p:cNvSpPr/>
                <p:nvPr/>
              </p:nvSpPr>
              <p:spPr>
                <a:xfrm rot="5400000">
                  <a:off x="2072047" y="3080455"/>
                  <a:ext cx="782206" cy="845206"/>
                </a:xfrm>
                <a:prstGeom prst="arc">
                  <a:avLst/>
                </a:prstGeom>
                <a:ln w="762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672BDE24-6F1C-4628-A156-6DFBEA708B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55374" y="3894160"/>
                  <a:ext cx="2110088" cy="0"/>
                </a:xfrm>
                <a:prstGeom prst="line">
                  <a:avLst/>
                </a:prstGeom>
                <a:ln w="762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Arc 19">
                  <a:extLst>
                    <a:ext uri="{FF2B5EF4-FFF2-40B4-BE49-F238E27FC236}">
                      <a16:creationId xmlns:a16="http://schemas.microsoft.com/office/drawing/2014/main" id="{76B2FA6E-A18E-40C6-97F8-9BA63F041700}"/>
                    </a:ext>
                  </a:extLst>
                </p:cNvPr>
                <p:cNvSpPr/>
                <p:nvPr/>
              </p:nvSpPr>
              <p:spPr>
                <a:xfrm rot="16200000">
                  <a:off x="2917255" y="2748197"/>
                  <a:ext cx="782205" cy="845206"/>
                </a:xfrm>
                <a:prstGeom prst="arc">
                  <a:avLst/>
                </a:prstGeom>
                <a:ln w="762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A1A0ED9B-8C60-4EB6-915F-CB4D83B49D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4727599" y="1354675"/>
                  <a:ext cx="28825" cy="2879197"/>
                </a:xfrm>
                <a:prstGeom prst="line">
                  <a:avLst/>
                </a:prstGeom>
                <a:ln w="762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4B2F89EB-D8BD-4276-98AA-6E7767B71533}"/>
                  </a:ext>
                </a:extLst>
              </p:cNvPr>
              <p:cNvCxnSpPr>
                <a:cxnSpLocks/>
                <a:stCxn id="18" idx="0"/>
              </p:cNvCxnSpPr>
              <p:nvPr/>
            </p:nvCxnSpPr>
            <p:spPr>
              <a:xfrm rot="5400000" flipH="1" flipV="1">
                <a:off x="2351432" y="2073703"/>
                <a:ext cx="340802" cy="2"/>
              </a:xfrm>
              <a:prstGeom prst="line">
                <a:avLst/>
              </a:prstGeom>
              <a:ln w="762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E4540E5-385D-4652-8ACC-D8C155397331}"/>
              </a:ext>
            </a:extLst>
          </p:cNvPr>
          <p:cNvGrpSpPr/>
          <p:nvPr/>
        </p:nvGrpSpPr>
        <p:grpSpPr>
          <a:xfrm>
            <a:off x="4282347" y="344464"/>
            <a:ext cx="7956929" cy="7070564"/>
            <a:chOff x="4282347" y="344464"/>
            <a:chExt cx="7956929" cy="7070564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4115DB9-D1E4-49D2-A031-74D93BFEAB45}"/>
                </a:ext>
              </a:extLst>
            </p:cNvPr>
            <p:cNvGrpSpPr/>
            <p:nvPr/>
          </p:nvGrpSpPr>
          <p:grpSpPr>
            <a:xfrm>
              <a:off x="6607219" y="344464"/>
              <a:ext cx="5632057" cy="5353983"/>
              <a:chOff x="7900873" y="169825"/>
              <a:chExt cx="5632057" cy="5353983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63A44E8-5BC9-4A69-B5A6-B11E245212E8}"/>
                  </a:ext>
                </a:extLst>
              </p:cNvPr>
              <p:cNvSpPr txBox="1"/>
              <p:nvPr/>
            </p:nvSpPr>
            <p:spPr>
              <a:xfrm>
                <a:off x="7900873" y="2615985"/>
                <a:ext cx="29682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Baselining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E79AC8C-6A9C-4B24-B630-BD5314B01B16}"/>
                  </a:ext>
                </a:extLst>
              </p:cNvPr>
              <p:cNvSpPr txBox="1"/>
              <p:nvPr/>
            </p:nvSpPr>
            <p:spPr>
              <a:xfrm>
                <a:off x="7900873" y="659057"/>
                <a:ext cx="28158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Teams and tracks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5166C3F-24DE-4026-9838-181906363453}"/>
                  </a:ext>
                </a:extLst>
              </p:cNvPr>
              <p:cNvSpPr txBox="1"/>
              <p:nvPr/>
            </p:nvSpPr>
            <p:spPr>
              <a:xfrm>
                <a:off x="7900873" y="2126753"/>
                <a:ext cx="28158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Scheduling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261675C-8E9A-4763-AEF1-3147DB558D07}"/>
                  </a:ext>
                </a:extLst>
              </p:cNvPr>
              <p:cNvSpPr txBox="1"/>
              <p:nvPr/>
            </p:nvSpPr>
            <p:spPr>
              <a:xfrm>
                <a:off x="7900873" y="3105217"/>
                <a:ext cx="28158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Time tracking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1B63705-2097-4771-9CE5-77A22E44996B}"/>
                  </a:ext>
                </a:extLst>
              </p:cNvPr>
              <p:cNvSpPr txBox="1"/>
              <p:nvPr/>
            </p:nvSpPr>
            <p:spPr>
              <a:xfrm>
                <a:off x="7900873" y="3594449"/>
                <a:ext cx="31687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EVM module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4475D41-A8DD-4D51-A055-D51B9FA30724}"/>
                  </a:ext>
                </a:extLst>
              </p:cNvPr>
              <p:cNvSpPr txBox="1"/>
              <p:nvPr/>
            </p:nvSpPr>
            <p:spPr>
              <a:xfrm>
                <a:off x="7900873" y="4572913"/>
                <a:ext cx="28158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Freeform notes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58872204-647E-4CE4-90EE-614FF43D9C58}"/>
                  </a:ext>
                </a:extLst>
              </p:cNvPr>
              <p:cNvSpPr txBox="1"/>
              <p:nvPr/>
            </p:nvSpPr>
            <p:spPr>
              <a:xfrm>
                <a:off x="7900873" y="1148289"/>
                <a:ext cx="38075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Improved instant messenger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9476F86-9FC7-40FC-858E-072D93602670}"/>
                  </a:ext>
                </a:extLst>
              </p:cNvPr>
              <p:cNvSpPr txBox="1"/>
              <p:nvPr/>
            </p:nvSpPr>
            <p:spPr>
              <a:xfrm>
                <a:off x="7900873" y="169825"/>
                <a:ext cx="38075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Fine grained notifications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34BF459-EDA0-4266-95D3-27F25992D8A0}"/>
                  </a:ext>
                </a:extLst>
              </p:cNvPr>
              <p:cNvSpPr txBox="1"/>
              <p:nvPr/>
            </p:nvSpPr>
            <p:spPr>
              <a:xfrm>
                <a:off x="7900873" y="4083681"/>
                <a:ext cx="38075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Charts and reports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6F88001-E514-4A42-9F09-CE7206F6736E}"/>
                  </a:ext>
                </a:extLst>
              </p:cNvPr>
              <p:cNvSpPr txBox="1"/>
              <p:nvPr/>
            </p:nvSpPr>
            <p:spPr>
              <a:xfrm>
                <a:off x="7900873" y="1637521"/>
                <a:ext cx="38075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Webhook support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B22DF03-BEBE-4299-A949-A28CBA8CAAA3}"/>
                  </a:ext>
                </a:extLst>
              </p:cNvPr>
              <p:cNvSpPr txBox="1"/>
              <p:nvPr/>
            </p:nvSpPr>
            <p:spPr>
              <a:xfrm>
                <a:off x="7900873" y="5062143"/>
                <a:ext cx="56320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Simplified integration with third party tools</a:t>
                </a: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AB817CF-C9B8-4012-99A0-7CCF31A17817}"/>
                </a:ext>
              </a:extLst>
            </p:cNvPr>
            <p:cNvGrpSpPr/>
            <p:nvPr/>
          </p:nvGrpSpPr>
          <p:grpSpPr>
            <a:xfrm>
              <a:off x="4282347" y="5186916"/>
              <a:ext cx="2459136" cy="2228112"/>
              <a:chOff x="4282347" y="5186916"/>
              <a:chExt cx="2459136" cy="2228112"/>
            </a:xfrm>
          </p:grpSpPr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84D136E3-5A7A-449F-A5D8-FEF38D990CAC}"/>
                  </a:ext>
                </a:extLst>
              </p:cNvPr>
              <p:cNvSpPr/>
              <p:nvPr/>
            </p:nvSpPr>
            <p:spPr>
              <a:xfrm flipV="1">
                <a:off x="5743565" y="5186916"/>
                <a:ext cx="997918" cy="1114056"/>
              </a:xfrm>
              <a:prstGeom prst="arc">
                <a:avLst/>
              </a:prstGeom>
              <a:ln w="762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Arc 25">
                <a:extLst>
                  <a:ext uri="{FF2B5EF4-FFF2-40B4-BE49-F238E27FC236}">
                    <a16:creationId xmlns:a16="http://schemas.microsoft.com/office/drawing/2014/main" id="{37EFB4B2-72DD-46F2-BDA9-B7EF9C1D2CE0}"/>
                  </a:ext>
                </a:extLst>
              </p:cNvPr>
              <p:cNvSpPr/>
              <p:nvPr/>
            </p:nvSpPr>
            <p:spPr>
              <a:xfrm rot="10800000" flipV="1">
                <a:off x="4282347" y="6300972"/>
                <a:ext cx="997918" cy="1114056"/>
              </a:xfrm>
              <a:prstGeom prst="arc">
                <a:avLst/>
              </a:prstGeom>
              <a:ln w="762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8A98A8C-F470-4417-9C82-A903D1C09ADD}"/>
                  </a:ext>
                </a:extLst>
              </p:cNvPr>
              <p:cNvCxnSpPr>
                <a:cxnSpLocks/>
                <a:stCxn id="28" idx="0"/>
              </p:cNvCxnSpPr>
              <p:nvPr/>
            </p:nvCxnSpPr>
            <p:spPr>
              <a:xfrm flipH="1">
                <a:off x="4777296" y="6300972"/>
                <a:ext cx="1465228" cy="0"/>
              </a:xfrm>
              <a:prstGeom prst="line">
                <a:avLst/>
              </a:prstGeom>
              <a:ln w="762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A83898A0-631D-4C26-84B3-BD9763D1DF7F}"/>
              </a:ext>
            </a:extLst>
          </p:cNvPr>
          <p:cNvGrpSpPr/>
          <p:nvPr/>
        </p:nvGrpSpPr>
        <p:grpSpPr>
          <a:xfrm>
            <a:off x="3216323" y="257105"/>
            <a:ext cx="3807563" cy="6600900"/>
            <a:chOff x="3216323" y="257105"/>
            <a:chExt cx="3807563" cy="6600900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09C2AD0-8270-4716-81B0-4C51DF63A591}"/>
                </a:ext>
              </a:extLst>
            </p:cNvPr>
            <p:cNvGrpSpPr/>
            <p:nvPr/>
          </p:nvGrpSpPr>
          <p:grpSpPr>
            <a:xfrm>
              <a:off x="3216323" y="257105"/>
              <a:ext cx="3807563" cy="2385342"/>
              <a:chOff x="3975071" y="178598"/>
              <a:chExt cx="3807563" cy="2385342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025DFA0-59EA-4239-A5B5-53C93E7C6E4F}"/>
                  </a:ext>
                </a:extLst>
              </p:cNvPr>
              <p:cNvSpPr txBox="1"/>
              <p:nvPr/>
            </p:nvSpPr>
            <p:spPr>
              <a:xfrm>
                <a:off x="3975071" y="178598"/>
                <a:ext cx="28158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Resource planning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281CF8A-08A4-44E2-A1A5-FA841F815200}"/>
                  </a:ext>
                </a:extLst>
              </p:cNvPr>
              <p:cNvSpPr txBox="1"/>
              <p:nvPr/>
            </p:nvSpPr>
            <p:spPr>
              <a:xfrm>
                <a:off x="3975071" y="659517"/>
                <a:ext cx="24464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Gannt charts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3CB4000-3C71-4C56-9946-44C483D6FB2A}"/>
                  </a:ext>
                </a:extLst>
              </p:cNvPr>
              <p:cNvSpPr txBox="1"/>
              <p:nvPr/>
            </p:nvSpPr>
            <p:spPr>
              <a:xfrm>
                <a:off x="3975071" y="1140436"/>
                <a:ext cx="31687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Financial management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6566A7E-67F5-4F23-8E6E-1724CBC52DBD}"/>
                  </a:ext>
                </a:extLst>
              </p:cNvPr>
              <p:cNvSpPr txBox="1"/>
              <p:nvPr/>
            </p:nvSpPr>
            <p:spPr>
              <a:xfrm>
                <a:off x="3975071" y="1621355"/>
                <a:ext cx="38075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Enterprise views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7C7C0A4-EADE-44B5-B097-61EA109E902D}"/>
                  </a:ext>
                </a:extLst>
              </p:cNvPr>
              <p:cNvSpPr txBox="1"/>
              <p:nvPr/>
            </p:nvSpPr>
            <p:spPr>
              <a:xfrm>
                <a:off x="3975071" y="2102275"/>
                <a:ext cx="38075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Portfolio artifact pages</a:t>
                </a: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8192F887-5712-4F2C-8C82-6C8965D74123}"/>
                </a:ext>
              </a:extLst>
            </p:cNvPr>
            <p:cNvGrpSpPr/>
            <p:nvPr/>
          </p:nvGrpSpPr>
          <p:grpSpPr>
            <a:xfrm>
              <a:off x="3334252" y="2607486"/>
              <a:ext cx="807009" cy="4250519"/>
              <a:chOff x="3334252" y="1694637"/>
              <a:chExt cx="807009" cy="4250519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4A3A0279-F1CE-4FA3-81BC-C5503C110B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16458" y="3482414"/>
                <a:ext cx="5039" cy="2462742"/>
              </a:xfrm>
              <a:prstGeom prst="line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Arc 85">
                <a:extLst>
                  <a:ext uri="{FF2B5EF4-FFF2-40B4-BE49-F238E27FC236}">
                    <a16:creationId xmlns:a16="http://schemas.microsoft.com/office/drawing/2014/main" id="{398FF5A0-88A3-41E9-8EF2-2F4B68DEEBD3}"/>
                  </a:ext>
                </a:extLst>
              </p:cNvPr>
              <p:cNvSpPr/>
              <p:nvPr/>
            </p:nvSpPr>
            <p:spPr>
              <a:xfrm>
                <a:off x="3334252" y="3103645"/>
                <a:ext cx="782206" cy="845206"/>
              </a:xfrm>
              <a:prstGeom prst="arc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Arc 86">
                <a:extLst>
                  <a:ext uri="{FF2B5EF4-FFF2-40B4-BE49-F238E27FC236}">
                    <a16:creationId xmlns:a16="http://schemas.microsoft.com/office/drawing/2014/main" id="{CFC7F169-5113-4B69-A335-4E23898EADFB}"/>
                  </a:ext>
                </a:extLst>
              </p:cNvPr>
              <p:cNvSpPr/>
              <p:nvPr/>
            </p:nvSpPr>
            <p:spPr>
              <a:xfrm rot="10800000">
                <a:off x="3359056" y="2258437"/>
                <a:ext cx="782205" cy="845206"/>
              </a:xfrm>
              <a:prstGeom prst="arc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5D017155-9E83-4DA3-A620-FEFF52D6E9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59056" y="1694637"/>
                <a:ext cx="0" cy="995112"/>
              </a:xfrm>
              <a:prstGeom prst="line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BE85C749-8DDD-427A-A063-4C803AE923D2}"/>
              </a:ext>
            </a:extLst>
          </p:cNvPr>
          <p:cNvSpPr txBox="1"/>
          <p:nvPr/>
        </p:nvSpPr>
        <p:spPr>
          <a:xfrm>
            <a:off x="7667532" y="5873481"/>
            <a:ext cx="411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rgbClr val="FFC000"/>
                </a:solidFill>
                <a:latin typeface="+mj-lt"/>
              </a:rPr>
              <a:t>Testers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C4AE55D-4C2A-4105-926A-2100DFB81DEA}"/>
              </a:ext>
            </a:extLst>
          </p:cNvPr>
          <p:cNvSpPr txBox="1"/>
          <p:nvPr/>
        </p:nvSpPr>
        <p:spPr>
          <a:xfrm>
            <a:off x="7667532" y="5873481"/>
            <a:ext cx="4117936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Developers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A1BB14EF-8B17-48F9-B622-B788072DBC9B}"/>
              </a:ext>
            </a:extLst>
          </p:cNvPr>
          <p:cNvSpPr txBox="1"/>
          <p:nvPr/>
        </p:nvSpPr>
        <p:spPr>
          <a:xfrm>
            <a:off x="7667532" y="5830471"/>
            <a:ext cx="4117936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Managers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95C41A9-96BA-4CF7-B877-99E93C539561}"/>
              </a:ext>
            </a:extLst>
          </p:cNvPr>
          <p:cNvSpPr txBox="1"/>
          <p:nvPr/>
        </p:nvSpPr>
        <p:spPr>
          <a:xfrm>
            <a:off x="7667532" y="5867750"/>
            <a:ext cx="4117936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Cross-platform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CE1404-CD77-47D2-A0B3-1ACAB7AD2057}"/>
              </a:ext>
            </a:extLst>
          </p:cNvPr>
          <p:cNvGrpSpPr/>
          <p:nvPr/>
        </p:nvGrpSpPr>
        <p:grpSpPr>
          <a:xfrm>
            <a:off x="-82259" y="1684156"/>
            <a:ext cx="3828722" cy="5173846"/>
            <a:chOff x="-82259" y="1684156"/>
            <a:chExt cx="3828722" cy="517384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3890BA6-8CC0-4667-BEBA-B8886E0185A5}"/>
                </a:ext>
              </a:extLst>
            </p:cNvPr>
            <p:cNvGrpSpPr/>
            <p:nvPr/>
          </p:nvGrpSpPr>
          <p:grpSpPr>
            <a:xfrm rot="16200000">
              <a:off x="1284426" y="4395965"/>
              <a:ext cx="3752959" cy="1171115"/>
              <a:chOff x="346828" y="2717222"/>
              <a:chExt cx="3752959" cy="1171115"/>
            </a:xfrm>
          </p:grpSpPr>
          <p:sp>
            <p:nvSpPr>
              <p:cNvPr id="11" name="Arc 10">
                <a:extLst>
                  <a:ext uri="{FF2B5EF4-FFF2-40B4-BE49-F238E27FC236}">
                    <a16:creationId xmlns:a16="http://schemas.microsoft.com/office/drawing/2014/main" id="{F009131D-9A30-4D7C-9CB1-DF36D3E0EFC7}"/>
                  </a:ext>
                </a:extLst>
              </p:cNvPr>
              <p:cNvSpPr/>
              <p:nvPr/>
            </p:nvSpPr>
            <p:spPr>
              <a:xfrm rot="5400000">
                <a:off x="1350235" y="2745922"/>
                <a:ext cx="1170774" cy="1114056"/>
              </a:xfrm>
              <a:prstGeom prst="arc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7ECF3C3-CDE5-4ABF-AED3-D028FDE7371F}"/>
                  </a:ext>
                </a:extLst>
              </p:cNvPr>
              <p:cNvCxnSpPr/>
              <p:nvPr/>
            </p:nvCxnSpPr>
            <p:spPr>
              <a:xfrm flipH="1">
                <a:off x="346828" y="3888336"/>
                <a:ext cx="1593068" cy="0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Arc 13">
                <a:extLst>
                  <a:ext uri="{FF2B5EF4-FFF2-40B4-BE49-F238E27FC236}">
                    <a16:creationId xmlns:a16="http://schemas.microsoft.com/office/drawing/2014/main" id="{EE0C1B82-04B6-439A-A8FF-148F7B65BDA2}"/>
                  </a:ext>
                </a:extLst>
              </p:cNvPr>
              <p:cNvSpPr/>
              <p:nvPr/>
            </p:nvSpPr>
            <p:spPr>
              <a:xfrm rot="16200000">
                <a:off x="2464291" y="2745582"/>
                <a:ext cx="1170774" cy="1114056"/>
              </a:xfrm>
              <a:prstGeom prst="arc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6249C4B-8BC7-4A73-8202-C8BA0BBF28F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570459" y="2187894"/>
                <a:ext cx="0" cy="1058656"/>
              </a:xfrm>
              <a:prstGeom prst="lin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70D83CE-8FC2-4EB8-9034-1D9E98096E19}"/>
                </a:ext>
              </a:extLst>
            </p:cNvPr>
            <p:cNvGrpSpPr/>
            <p:nvPr/>
          </p:nvGrpSpPr>
          <p:grpSpPr>
            <a:xfrm>
              <a:off x="-82259" y="1684156"/>
              <a:ext cx="2815818" cy="1378726"/>
              <a:chOff x="-82259" y="1684156"/>
              <a:chExt cx="2815818" cy="1378726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B20BA85-FE83-4409-8F59-8E361041B6C7}"/>
                  </a:ext>
                </a:extLst>
              </p:cNvPr>
              <p:cNvSpPr txBox="1"/>
              <p:nvPr/>
            </p:nvSpPr>
            <p:spPr>
              <a:xfrm>
                <a:off x="-82259" y="2142686"/>
                <a:ext cx="28158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b="1" dirty="0">
                    <a:solidFill>
                      <a:srgbClr val="FFC000"/>
                    </a:solidFill>
                    <a:latin typeface="+mj-lt"/>
                  </a:rPr>
                  <a:t>Dynamic Test sets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C6C8D9B-47AE-4137-B09D-D5FCB65C5F1E}"/>
                  </a:ext>
                </a:extLst>
              </p:cNvPr>
              <p:cNvSpPr txBox="1"/>
              <p:nvPr/>
            </p:nvSpPr>
            <p:spPr>
              <a:xfrm>
                <a:off x="-82259" y="1684156"/>
                <a:ext cx="28158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b="1" dirty="0">
                    <a:solidFill>
                      <a:srgbClr val="FFC000"/>
                    </a:solidFill>
                    <a:latin typeface="+mj-lt"/>
                  </a:rPr>
                  <a:t>Risk-based testing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24742C8-0EDF-40F5-A665-F5D1DE919FE6}"/>
                  </a:ext>
                </a:extLst>
              </p:cNvPr>
              <p:cNvSpPr txBox="1"/>
              <p:nvPr/>
            </p:nvSpPr>
            <p:spPr>
              <a:xfrm>
                <a:off x="-82259" y="2601217"/>
                <a:ext cx="28158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b="1" dirty="0">
                    <a:solidFill>
                      <a:srgbClr val="FFC000"/>
                    </a:solidFill>
                    <a:latin typeface="+mj-lt"/>
                  </a:rPr>
                  <a:t>AI-powered testing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002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 animBg="1"/>
      <p:bldP spid="101" grpId="0" animBg="1"/>
      <p:bldP spid="10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75431B-6649-48B3-96F9-1B8E8EFFE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ALM: The Future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0C02E7-D406-4634-BBE2-950AADBBA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92" y="1777753"/>
            <a:ext cx="4408222" cy="330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61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B1FAA-E7C5-4D9D-968B-DB7D02E70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in 2025?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339D8-E4D0-414F-832C-BB3A2343F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Developers will be using different tools and frameworks than they do today.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Machine learning and AI will be part of many software projects.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Requirements will describe models that get refined by feedback and coded by computers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Users will be using different interfaces at work – watch, glass, touch, IOT, HUD, VR, etc.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Clouds and systems will be partitioned to address data privacy and regulatory constraints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We will still have human testers, designers, engineers and managers</a:t>
            </a:r>
          </a:p>
        </p:txBody>
      </p:sp>
    </p:spTree>
    <p:extLst>
      <p:ext uri="{BB962C8B-B14F-4D97-AF65-F5344CB8AC3E}">
        <p14:creationId xmlns:p14="http://schemas.microsoft.com/office/powerpoint/2010/main" val="522947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5F6F8-FE67-4F48-B267-1E8C75464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Self-Driving Vehicles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155FC-0587-49C9-91E8-49C77004F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43525"/>
            <a:ext cx="10515600" cy="241472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000" dirty="0"/>
              <a:t>Significant amount of safety &amp; quality documentation (ISO 26262)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000" dirty="0"/>
              <a:t>Embraces agile methodologies with regulatory oversight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000" dirty="0"/>
              <a:t>Machine-learning algorithms, high-level user “requirements” tied to self-learning feedback loop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000" dirty="0"/>
              <a:t>Melding of hardware and software components, external interfaces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000" dirty="0"/>
              <a:t>Security built into lifecycle (</a:t>
            </a:r>
            <a:r>
              <a:rPr lang="en-US" sz="2000" dirty="0" err="1"/>
              <a:t>SecOps</a:t>
            </a:r>
            <a:r>
              <a:rPr lang="en-US" sz="2000" dirty="0"/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B54FB6-CA8F-4C97-B504-067982C06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687" y="1544714"/>
            <a:ext cx="5181600" cy="2590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761D82-C0BA-4204-85CA-724EA09BC1C0}"/>
              </a:ext>
            </a:extLst>
          </p:cNvPr>
          <p:cNvSpPr txBox="1"/>
          <p:nvPr/>
        </p:nvSpPr>
        <p:spPr>
          <a:xfrm>
            <a:off x="8690500" y="3927910"/>
            <a:ext cx="33185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Image, courtesy of </a:t>
            </a:r>
            <a:r>
              <a:rPr lang="en-US" sz="1100" dirty="0" err="1">
                <a:solidFill>
                  <a:schemeClr val="bg1">
                    <a:lumMod val="65000"/>
                  </a:schemeClr>
                </a:solidFill>
              </a:rPr>
              <a:t>Waymo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, BusinessInsider.com</a:t>
            </a:r>
          </a:p>
        </p:txBody>
      </p:sp>
    </p:spTree>
    <p:extLst>
      <p:ext uri="{BB962C8B-B14F-4D97-AF65-F5344CB8AC3E}">
        <p14:creationId xmlns:p14="http://schemas.microsoft.com/office/powerpoint/2010/main" val="833579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5F6F8-FE67-4F48-B267-1E8C75464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Example 2: Healthcare IT Systems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85BF79-6101-444A-86C1-98AB211C6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771" y="4592447"/>
            <a:ext cx="10515600" cy="21634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Data privacy and compliance rules at the project team level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Need to federate data between project, program and enterprise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Ability to isolate HIPAA, PHI data from management data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Strong audit ability, electronic signatures, traceability </a:t>
            </a:r>
            <a:r>
              <a:rPr lang="en-US" sz="2000"/>
              <a:t>and single-sign-on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Agile approach in between specific regulated phases</a:t>
            </a:r>
          </a:p>
        </p:txBody>
      </p:sp>
      <p:pic>
        <p:nvPicPr>
          <p:cNvPr id="3074" name="Picture 2" descr="Image result for healthcare it">
            <a:extLst>
              <a:ext uri="{FF2B5EF4-FFF2-40B4-BE49-F238E27FC236}">
                <a16:creationId xmlns:a16="http://schemas.microsoft.com/office/drawing/2014/main" id="{9E8F2A70-1258-4037-A5FC-5E9EBBA16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71" y="1554512"/>
            <a:ext cx="4510087" cy="274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85853A4-5FC6-4344-B2A9-168EFBA8EDA3}"/>
              </a:ext>
            </a:extLst>
          </p:cNvPr>
          <p:cNvGrpSpPr/>
          <p:nvPr/>
        </p:nvGrpSpPr>
        <p:grpSpPr>
          <a:xfrm>
            <a:off x="6547029" y="1840421"/>
            <a:ext cx="3657600" cy="1752600"/>
            <a:chOff x="5334000" y="1752600"/>
            <a:chExt cx="3657600" cy="17526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7BC587B-0250-4B6E-8A28-5EB99A53538E}"/>
                </a:ext>
              </a:extLst>
            </p:cNvPr>
            <p:cNvSpPr/>
            <p:nvPr/>
          </p:nvSpPr>
          <p:spPr>
            <a:xfrm>
              <a:off x="5410200" y="2895599"/>
              <a:ext cx="556229" cy="5188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AFDBE01-3AE7-47BC-A262-4930DAAD44DC}"/>
                </a:ext>
              </a:extLst>
            </p:cNvPr>
            <p:cNvSpPr/>
            <p:nvPr/>
          </p:nvSpPr>
          <p:spPr>
            <a:xfrm>
              <a:off x="6248400" y="2514600"/>
              <a:ext cx="980202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77DB300-D0D7-4901-8F63-65D1EE7556C8}"/>
                </a:ext>
              </a:extLst>
            </p:cNvPr>
            <p:cNvSpPr/>
            <p:nvPr/>
          </p:nvSpPr>
          <p:spPr>
            <a:xfrm>
              <a:off x="7467600" y="1992259"/>
              <a:ext cx="1524000" cy="14216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5E9F050-8BA8-4956-8DDC-1F3FDFC0AE43}"/>
                </a:ext>
              </a:extLst>
            </p:cNvPr>
            <p:cNvCxnSpPr/>
            <p:nvPr/>
          </p:nvCxnSpPr>
          <p:spPr>
            <a:xfrm>
              <a:off x="5410200" y="3505200"/>
              <a:ext cx="3581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CFA3B39-828D-48C6-BB91-80E3D573EC29}"/>
                </a:ext>
              </a:extLst>
            </p:cNvPr>
            <p:cNvCxnSpPr/>
            <p:nvPr/>
          </p:nvCxnSpPr>
          <p:spPr>
            <a:xfrm flipV="1">
              <a:off x="5334000" y="1752600"/>
              <a:ext cx="3200400" cy="11429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49F181D-4999-4DE5-9989-5F7404D88F10}"/>
              </a:ext>
            </a:extLst>
          </p:cNvPr>
          <p:cNvSpPr txBox="1"/>
          <p:nvPr/>
        </p:nvSpPr>
        <p:spPr>
          <a:xfrm>
            <a:off x="6547029" y="3632491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Enterprise	   Program		Project</a:t>
            </a: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   Data	      Data            	 Data	</a:t>
            </a:r>
          </a:p>
        </p:txBody>
      </p:sp>
    </p:spTree>
    <p:extLst>
      <p:ext uri="{BB962C8B-B14F-4D97-AF65-F5344CB8AC3E}">
        <p14:creationId xmlns:p14="http://schemas.microsoft.com/office/powerpoint/2010/main" val="3038906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5F6F8-FE67-4F48-B267-1E8C75464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The Virtual Company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541B55-799A-4C52-B4E2-1841347511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45220" y="4600903"/>
            <a:ext cx="8229600" cy="2133600"/>
          </a:xfrm>
        </p:spPr>
        <p:txBody>
          <a:bodyPr>
            <a:normAutofit/>
          </a:bodyPr>
          <a:lstStyle/>
          <a:p>
            <a:r>
              <a:rPr lang="en-US" sz="2000" dirty="0"/>
              <a:t>No physical office locations, all workers co-work or telework</a:t>
            </a:r>
          </a:p>
          <a:p>
            <a:r>
              <a:rPr lang="en-US" sz="2000" dirty="0"/>
              <a:t>Collaboration tools integrated highly into work streams</a:t>
            </a:r>
          </a:p>
          <a:p>
            <a:r>
              <a:rPr lang="en-US" sz="2000" dirty="0"/>
              <a:t>No salaried employees, 100% freelance, contract workers</a:t>
            </a:r>
          </a:p>
          <a:p>
            <a:r>
              <a:rPr lang="en-US" sz="2000" dirty="0"/>
              <a:t>Strong requirements for time, utilization management</a:t>
            </a:r>
          </a:p>
          <a:p>
            <a:r>
              <a:rPr lang="en-US" sz="2000" dirty="0"/>
              <a:t>Agile, goal driven freelance approach with rigorous metrics</a:t>
            </a:r>
          </a:p>
        </p:txBody>
      </p:sp>
      <p:pic>
        <p:nvPicPr>
          <p:cNvPr id="2050" name="Picture 2" descr="https://images.yourstory.com/2016/10/best-platforms-for-freelancers.png">
            <a:extLst>
              <a:ext uri="{FF2B5EF4-FFF2-40B4-BE49-F238E27FC236}">
                <a16:creationId xmlns:a16="http://schemas.microsoft.com/office/drawing/2014/main" id="{9B524653-5297-408D-98BA-7260A574A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48" y="1529919"/>
            <a:ext cx="5334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71A149-6197-4ECB-A49C-0F24859F7505}"/>
              </a:ext>
            </a:extLst>
          </p:cNvPr>
          <p:cNvSpPr txBox="1"/>
          <p:nvPr/>
        </p:nvSpPr>
        <p:spPr>
          <a:xfrm>
            <a:off x="999467" y="4228272"/>
            <a:ext cx="24032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Image, courtesy of YourStory.com</a:t>
            </a:r>
          </a:p>
        </p:txBody>
      </p:sp>
    </p:spTree>
    <p:extLst>
      <p:ext uri="{BB962C8B-B14F-4D97-AF65-F5344CB8AC3E}">
        <p14:creationId xmlns:p14="http://schemas.microsoft.com/office/powerpoint/2010/main" val="3862734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0CBECD-E922-4677-96BA-F5358AF32FD2}"/>
              </a:ext>
            </a:extLst>
          </p:cNvPr>
          <p:cNvSpPr/>
          <p:nvPr/>
        </p:nvSpPr>
        <p:spPr>
          <a:xfrm>
            <a:off x="5406501" y="2592280"/>
            <a:ext cx="6542843" cy="403933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48AB1-074D-45FB-84B0-2D958A6569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pPr algn="l"/>
            <a:r>
              <a:rPr lang="en-US" dirty="0"/>
              <a:t>Adam Sandman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BC2B5-99B0-4825-A6A1-EA5E7FA40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746" y="1582618"/>
            <a:ext cx="7288823" cy="870438"/>
          </a:xfrm>
        </p:spPr>
        <p:txBody>
          <a:bodyPr>
            <a:noAutofit/>
          </a:bodyPr>
          <a:lstStyle/>
          <a:p>
            <a:r>
              <a:rPr lang="en-US" sz="5400" dirty="0">
                <a:latin typeface="+mj-lt"/>
              </a:rPr>
              <a:t>Director, </a:t>
            </a:r>
            <a:r>
              <a:rPr lang="en-US" sz="5400" dirty="0" err="1">
                <a:latin typeface="+mj-lt"/>
              </a:rPr>
              <a:t>Inflectra</a:t>
            </a:r>
            <a:endParaRPr lang="en-US" sz="5400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2839AA-B274-4462-A5AF-0AEE6C809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682" y="2944683"/>
            <a:ext cx="2857500" cy="28575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B8DF34-04AF-4EFD-B7AF-818A57A765E5}"/>
              </a:ext>
            </a:extLst>
          </p:cNvPr>
          <p:cNvSpPr txBox="1">
            <a:spLocks/>
          </p:cNvSpPr>
          <p:nvPr/>
        </p:nvSpPr>
        <p:spPr>
          <a:xfrm>
            <a:off x="518746" y="2944683"/>
            <a:ext cx="7066085" cy="2857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j-lt"/>
                <a:ea typeface="+mn-ea"/>
                <a:cs typeface="Kanit" panose="00000500000000000000" pitchFamily="2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2400" dirty="0"/>
              <a:t>Programmer from the age of 10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Working in the IT industry for over 20 years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Adam lives in Washington, DC, USA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966ADED-9E96-4379-B645-562F2A6508B1}"/>
              </a:ext>
            </a:extLst>
          </p:cNvPr>
          <p:cNvGrpSpPr/>
          <p:nvPr/>
        </p:nvGrpSpPr>
        <p:grpSpPr>
          <a:xfrm>
            <a:off x="8603782" y="5818709"/>
            <a:ext cx="2851644" cy="344034"/>
            <a:chOff x="8540882" y="5817762"/>
            <a:chExt cx="2851644" cy="344034"/>
          </a:xfrm>
        </p:grpSpPr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3CD0C007-1A01-4D3D-B50A-ED1D98F028E0}"/>
                </a:ext>
              </a:extLst>
            </p:cNvPr>
            <p:cNvSpPr txBox="1">
              <a:spLocks/>
            </p:cNvSpPr>
            <p:nvPr/>
          </p:nvSpPr>
          <p:spPr>
            <a:xfrm>
              <a:off x="8677922" y="5817762"/>
              <a:ext cx="2714604" cy="3440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6000" kern="1200">
                  <a:solidFill>
                    <a:schemeClr val="tx1"/>
                  </a:solidFill>
                  <a:latin typeface="+mj-lt"/>
                  <a:ea typeface="+mn-ea"/>
                  <a:cs typeface="Kanit" panose="00000500000000000000" pitchFamily="2" charset="-34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prstClr val="black"/>
                  </a:solidFill>
                  <a:latin typeface="Calibri Light" panose="020F0302020204030204"/>
                </a:rPr>
                <a:t>@</a:t>
              </a:r>
              <a:r>
                <a:rPr lang="en-US" sz="1600" dirty="0" err="1">
                  <a:solidFill>
                    <a:prstClr val="black"/>
                  </a:solidFill>
                </a:rPr>
                <a:t>adammarksandman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35BC4D50-AC12-40D7-9A5C-D8FF7D758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40882" y="5901064"/>
              <a:ext cx="219420" cy="178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6252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6" y="474786"/>
            <a:ext cx="5377962" cy="2338754"/>
          </a:xfrm>
        </p:spPr>
        <p:txBody>
          <a:bodyPr>
            <a:normAutofit/>
          </a:bodyPr>
          <a:lstStyle/>
          <a:p>
            <a:r>
              <a:rPr lang="en-US" sz="6000" dirty="0"/>
              <a:t>Implications?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A1E29C-7C79-434D-B39C-46D72F8AC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4" y="1752077"/>
            <a:ext cx="4813683" cy="239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27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CECB67-1DDD-4BFB-B617-AE219F767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things to consider…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17CD3F-F2F8-4736-A394-9C0143E2D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Data is becoming more valuable than natural resources, labor and expertise</a:t>
            </a:r>
          </a:p>
          <a:p>
            <a:pPr marL="742950" indent="-7429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How do we incorporate AI and ML safely into our software development?</a:t>
            </a:r>
          </a:p>
          <a:p>
            <a:pPr marL="742950" indent="-7429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What does it mean to be a software worker in the year 2025?</a:t>
            </a:r>
          </a:p>
        </p:txBody>
      </p:sp>
    </p:spTree>
    <p:extLst>
      <p:ext uri="{BB962C8B-B14F-4D97-AF65-F5344CB8AC3E}">
        <p14:creationId xmlns:p14="http://schemas.microsoft.com/office/powerpoint/2010/main" val="2731588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3C277-E490-4557-B6BB-D9FA3666E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8141"/>
            <a:ext cx="10515600" cy="2801717"/>
          </a:xfrm>
        </p:spPr>
        <p:txBody>
          <a:bodyPr>
            <a:normAutofit/>
          </a:bodyPr>
          <a:lstStyle/>
          <a:p>
            <a:r>
              <a:rPr lang="en-US" sz="16600" dirty="0">
                <a:solidFill>
                  <a:schemeClr val="bg2">
                    <a:lumMod val="65000"/>
                  </a:schemeClr>
                </a:solidFill>
              </a:rPr>
              <a:t>harmony</a:t>
            </a:r>
          </a:p>
        </p:txBody>
      </p:sp>
    </p:spTree>
    <p:extLst>
      <p:ext uri="{BB962C8B-B14F-4D97-AF65-F5344CB8AC3E}">
        <p14:creationId xmlns:p14="http://schemas.microsoft.com/office/powerpoint/2010/main" val="3344164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23864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EEDFB-81F1-47DA-AED2-EF445CDA0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116EB-740B-4860-99A6-EA06FA071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Explore ALM: Past, Present and Future</a:t>
            </a:r>
          </a:p>
          <a:p>
            <a:r>
              <a:rPr lang="en-US" dirty="0"/>
              <a:t>Discuss How the World is Changing</a:t>
            </a:r>
          </a:p>
          <a:p>
            <a:r>
              <a:rPr lang="en-US" dirty="0"/>
              <a:t>Outline some example “futures”</a:t>
            </a:r>
          </a:p>
        </p:txBody>
      </p:sp>
    </p:spTree>
    <p:extLst>
      <p:ext uri="{BB962C8B-B14F-4D97-AF65-F5344CB8AC3E}">
        <p14:creationId xmlns:p14="http://schemas.microsoft.com/office/powerpoint/2010/main" val="253788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75431B-6649-48B3-96F9-1B8E8EFFE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ALM: The Past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E8E027-D21A-4D47-BACB-10200E54F0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69" y="1644162"/>
            <a:ext cx="4631453" cy="308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0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746" y="474786"/>
            <a:ext cx="6734310" cy="2338754"/>
          </a:xfrm>
        </p:spPr>
        <p:txBody>
          <a:bodyPr>
            <a:normAutofit/>
          </a:bodyPr>
          <a:lstStyle/>
          <a:p>
            <a:r>
              <a:rPr lang="de-CH" sz="4000" dirty="0"/>
              <a:t>Islands </a:t>
            </a:r>
            <a:r>
              <a:rPr lang="de-CH" sz="4000" dirty="0" err="1"/>
              <a:t>of</a:t>
            </a:r>
            <a:r>
              <a:rPr lang="de-CH" sz="4000" dirty="0"/>
              <a:t> Data and </a:t>
            </a:r>
            <a:r>
              <a:rPr lang="de-CH" sz="4000" dirty="0" err="1"/>
              <a:t>Process</a:t>
            </a:r>
            <a:endParaRPr lang="de-CH" sz="40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4294967295"/>
          </p:nvPr>
        </p:nvSpPr>
        <p:spPr>
          <a:xfrm>
            <a:off x="0" y="2097088"/>
            <a:ext cx="10080625" cy="2444750"/>
          </a:xfrm>
        </p:spPr>
        <p:txBody>
          <a:bodyPr>
            <a:noAutofit/>
          </a:bodyPr>
          <a:lstStyle/>
          <a:p>
            <a:r>
              <a:rPr lang="de-CH" sz="2400" dirty="0"/>
              <a:t>In </a:t>
            </a:r>
            <a:r>
              <a:rPr lang="de-CH" sz="2400" dirty="0" err="1"/>
              <a:t>our</a:t>
            </a:r>
            <a:r>
              <a:rPr lang="de-CH" sz="2400" dirty="0"/>
              <a:t> </a:t>
            </a:r>
            <a:r>
              <a:rPr lang="de-CH" sz="2400" dirty="0" err="1"/>
              <a:t>ancient</a:t>
            </a:r>
            <a:r>
              <a:rPr lang="de-CH" sz="2400" dirty="0"/>
              <a:t> </a:t>
            </a:r>
            <a:r>
              <a:rPr lang="de-CH" sz="2400" dirty="0" err="1"/>
              <a:t>years</a:t>
            </a:r>
            <a:r>
              <a:rPr lang="de-CH" sz="2400" dirty="0"/>
              <a:t> </a:t>
            </a:r>
          </a:p>
          <a:p>
            <a:endParaRPr lang="de-CH" sz="2400" dirty="0"/>
          </a:p>
          <a:p>
            <a:r>
              <a:rPr lang="de-CH" sz="2400" dirty="0" err="1"/>
              <a:t>we</a:t>
            </a:r>
            <a:r>
              <a:rPr lang="de-CH" sz="2400" dirty="0"/>
              <a:t> </a:t>
            </a:r>
            <a:r>
              <a:rPr lang="de-CH" sz="2400" dirty="0" err="1"/>
              <a:t>documented</a:t>
            </a:r>
            <a:r>
              <a:rPr lang="de-CH" sz="2400" dirty="0"/>
              <a:t> </a:t>
            </a:r>
            <a:r>
              <a:rPr lang="de-CH" sz="2400" dirty="0" err="1"/>
              <a:t>requirements</a:t>
            </a:r>
            <a:r>
              <a:rPr lang="de-CH" sz="2400" dirty="0"/>
              <a:t> </a:t>
            </a:r>
            <a:r>
              <a:rPr lang="de-CH" sz="2400" dirty="0" err="1"/>
              <a:t>and</a:t>
            </a:r>
            <a:r>
              <a:rPr lang="de-CH" sz="2400" dirty="0"/>
              <a:t> </a:t>
            </a:r>
            <a:r>
              <a:rPr lang="de-CH" sz="2400" dirty="0" err="1"/>
              <a:t>the</a:t>
            </a:r>
            <a:r>
              <a:rPr lang="de-CH" sz="2400" dirty="0"/>
              <a:t> </a:t>
            </a:r>
            <a:r>
              <a:rPr lang="de-CH" sz="2400" dirty="0" err="1"/>
              <a:t>related</a:t>
            </a:r>
            <a:r>
              <a:rPr lang="de-CH" sz="2400" dirty="0"/>
              <a:t> </a:t>
            </a:r>
            <a:r>
              <a:rPr lang="de-CH" sz="2400" dirty="0" err="1"/>
              <a:t>test</a:t>
            </a:r>
            <a:r>
              <a:rPr lang="de-CH" sz="2400" dirty="0"/>
              <a:t> </a:t>
            </a:r>
            <a:r>
              <a:rPr lang="de-CH" sz="2400" dirty="0" err="1"/>
              <a:t>cases</a:t>
            </a:r>
            <a:endParaRPr lang="de-CH" sz="2400" dirty="0"/>
          </a:p>
          <a:p>
            <a:endParaRPr lang="de-CH" sz="2400" dirty="0"/>
          </a:p>
          <a:p>
            <a:r>
              <a:rPr lang="de-CH" sz="2400" dirty="0"/>
              <a:t>…. </a:t>
            </a:r>
            <a:r>
              <a:rPr lang="de-CH" sz="2400" dirty="0" err="1"/>
              <a:t>without</a:t>
            </a:r>
            <a:r>
              <a:rPr lang="de-CH" sz="2400" dirty="0"/>
              <a:t> </a:t>
            </a:r>
            <a:r>
              <a:rPr lang="de-CH" sz="2400" dirty="0" err="1"/>
              <a:t>any</a:t>
            </a:r>
            <a:r>
              <a:rPr lang="de-CH" sz="2400" dirty="0"/>
              <a:t> inner-connection </a:t>
            </a:r>
            <a:r>
              <a:rPr lang="de-CH" sz="2400" dirty="0" err="1"/>
              <a:t>between</a:t>
            </a:r>
            <a:r>
              <a:rPr lang="de-CH" sz="2400" dirty="0"/>
              <a:t> </a:t>
            </a:r>
            <a:r>
              <a:rPr lang="de-CH" sz="2400" dirty="0" err="1"/>
              <a:t>them</a:t>
            </a:r>
            <a:r>
              <a:rPr lang="de-CH" sz="2400" dirty="0"/>
              <a:t> </a:t>
            </a:r>
          </a:p>
          <a:p>
            <a:endParaRPr lang="de-CH" sz="2400" dirty="0"/>
          </a:p>
          <a:p>
            <a:r>
              <a:rPr lang="de-CH" sz="2400" dirty="0"/>
              <a:t>…. </a:t>
            </a:r>
            <a:r>
              <a:rPr lang="de-CH" sz="2400" dirty="0" err="1"/>
              <a:t>and</a:t>
            </a:r>
            <a:r>
              <a:rPr lang="de-CH" sz="2400" dirty="0"/>
              <a:t> in different </a:t>
            </a:r>
            <a:r>
              <a:rPr lang="de-CH" sz="2400" dirty="0" err="1"/>
              <a:t>tools</a:t>
            </a:r>
            <a:r>
              <a:rPr lang="de-CH" sz="2400" dirty="0"/>
              <a:t> like: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539" y="5425158"/>
            <a:ext cx="1314286" cy="12000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539" y="5425158"/>
            <a:ext cx="1314286" cy="120000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6" y="1293794"/>
            <a:ext cx="2773370" cy="5564206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234" y="1293794"/>
            <a:ext cx="6096000" cy="3267075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1895" y="4053729"/>
            <a:ext cx="3895238" cy="2742857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025" y="2564983"/>
            <a:ext cx="3514725" cy="1295400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291" y="3246120"/>
            <a:ext cx="5879057" cy="3611880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261" y="3667037"/>
            <a:ext cx="1428949" cy="1428949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175" y="2559724"/>
            <a:ext cx="4368097" cy="2214625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959" y="284797"/>
            <a:ext cx="2143125" cy="214312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50" y="4757128"/>
            <a:ext cx="43719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80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75431B-6649-48B3-96F9-1B8E8EFFE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ALM: The Present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3F5888-E507-4AC2-B8A7-3046BF352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4" y="1728512"/>
            <a:ext cx="5047489" cy="274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93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904E723-D60B-47B4-B125-B80D7C67B5F7}"/>
              </a:ext>
            </a:extLst>
          </p:cNvPr>
          <p:cNvGraphicFramePr/>
          <p:nvPr/>
        </p:nvGraphicFramePr>
        <p:xfrm>
          <a:off x="2032000" y="142043"/>
          <a:ext cx="7973134" cy="6507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85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1087AA-A0B4-499D-8A07-D0F941774A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D1087AA-A0B4-499D-8A07-D0F941774A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30503A-1588-46FB-9FD5-F91A06D56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8230503A-1588-46FB-9FD5-F91A06D56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9DDAC2-85D0-485D-9BF7-71A31CED3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999DDAC2-85D0-485D-9BF7-71A31CED3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E2FB0F-9D49-4834-B70D-9F7BEC171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9CE2FB0F-9D49-4834-B70D-9F7BEC1710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2D0151-67D1-4CEF-A377-04A9163BD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602D0151-67D1-4CEF-A377-04A9163BD2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3DB97D-1591-459C-A726-573212E63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B63DB97D-1591-459C-A726-573212E63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CD40B5-97CE-4646-BA15-64A4D45CE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EFCD40B5-97CE-4646-BA15-64A4D45CE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9CF4B6-5F8C-4FAA-B142-7D2EB2E19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DF9CF4B6-5F8C-4FAA-B142-7D2EB2E191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1D5460-54A9-4002-8389-554F1ADA74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901D5460-54A9-4002-8389-554F1ADA74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303F37-2C88-4167-911A-92772EC4C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71303F37-2C88-4167-911A-92772EC4CD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CCA65B-1AE7-4D87-9E76-417B210CB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EDCCA65B-1AE7-4D87-9E76-417B210CB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9F90A4-2363-4425-A2D4-D682D20E5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829F90A4-2363-4425-A2D4-D682D20E5F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AF770E-3730-4028-9B34-09D293E1B9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F8AF770E-3730-4028-9B34-09D293E1B9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DCEAE-C31E-4694-AA0F-F141A33B4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Driving Change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7B53CF-E6BB-4C9D-8ABB-81A7677DCCA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0988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5E757-05FF-4FD6-9CB2-40E8C847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Evolution of ALM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3D1B601-374B-49B9-9A5A-778AAC5FAA53}"/>
              </a:ext>
            </a:extLst>
          </p:cNvPr>
          <p:cNvSpPr/>
          <p:nvPr/>
        </p:nvSpPr>
        <p:spPr>
          <a:xfrm>
            <a:off x="4154749" y="2317072"/>
            <a:ext cx="2974019" cy="283197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Customer</a:t>
            </a:r>
          </a:p>
          <a:p>
            <a:pPr algn="ctr"/>
            <a:r>
              <a:rPr lang="en-US" dirty="0">
                <a:solidFill>
                  <a:schemeClr val="dk1"/>
                </a:solidFill>
              </a:rPr>
              <a:t>Product Owner</a:t>
            </a:r>
          </a:p>
          <a:p>
            <a:pPr algn="ctr"/>
            <a:r>
              <a:rPr lang="en-US" dirty="0"/>
              <a:t>Scrum Master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1DBA3F-60EA-4A28-80DF-7371AA49CF42}"/>
              </a:ext>
            </a:extLst>
          </p:cNvPr>
          <p:cNvSpPr/>
          <p:nvPr/>
        </p:nvSpPr>
        <p:spPr>
          <a:xfrm>
            <a:off x="6380830" y="1574666"/>
            <a:ext cx="1303538" cy="109047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Dev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F29DD2F-0B44-49AF-899A-37DD3DBEC6B7}"/>
              </a:ext>
            </a:extLst>
          </p:cNvPr>
          <p:cNvSpPr/>
          <p:nvPr/>
        </p:nvSpPr>
        <p:spPr>
          <a:xfrm>
            <a:off x="6476999" y="4870534"/>
            <a:ext cx="1303538" cy="109047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Test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A1B8097-5B3F-40CA-8A6D-65E4F39AE2FC}"/>
              </a:ext>
            </a:extLst>
          </p:cNvPr>
          <p:cNvSpPr/>
          <p:nvPr/>
        </p:nvSpPr>
        <p:spPr>
          <a:xfrm>
            <a:off x="3706055" y="4917003"/>
            <a:ext cx="1303538" cy="109047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Test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A4F6298-4373-470B-A82E-34B9231EF185}"/>
              </a:ext>
            </a:extLst>
          </p:cNvPr>
          <p:cNvSpPr/>
          <p:nvPr/>
        </p:nvSpPr>
        <p:spPr>
          <a:xfrm>
            <a:off x="3502980" y="1574666"/>
            <a:ext cx="1303538" cy="109047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Dev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2805461-DF71-4E53-A4B0-350F70DF3F79}"/>
              </a:ext>
            </a:extLst>
          </p:cNvPr>
          <p:cNvSpPr/>
          <p:nvPr/>
        </p:nvSpPr>
        <p:spPr>
          <a:xfrm>
            <a:off x="7279315" y="3280611"/>
            <a:ext cx="1303538" cy="109047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DBA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B7033E6-0AB9-41E3-AB47-D5B07F590931}"/>
              </a:ext>
            </a:extLst>
          </p:cNvPr>
          <p:cNvSpPr/>
          <p:nvPr/>
        </p:nvSpPr>
        <p:spPr>
          <a:xfrm>
            <a:off x="2758182" y="3233495"/>
            <a:ext cx="1303538" cy="109047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UI</a:t>
            </a:r>
          </a:p>
        </p:txBody>
      </p:sp>
    </p:spTree>
    <p:extLst>
      <p:ext uri="{BB962C8B-B14F-4D97-AF65-F5344CB8AC3E}">
        <p14:creationId xmlns:p14="http://schemas.microsoft.com/office/powerpoint/2010/main" val="38506751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</p:tagLst>
</file>

<file path=ppt/theme/theme1.xml><?xml version="1.0" encoding="utf-8"?>
<a:theme xmlns:a="http://schemas.openxmlformats.org/drawingml/2006/main" name="Inflectra titles">
  <a:themeElements>
    <a:clrScheme name="Inflectra Colors">
      <a:dk1>
        <a:srgbClr val="073642"/>
      </a:dk1>
      <a:lt1>
        <a:srgbClr val="FDCB26"/>
      </a:lt1>
      <a:dk2>
        <a:srgbClr val="586E75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Inflectra titles">
  <a:themeElements>
    <a:clrScheme name="Inflectra Colors">
      <a:dk1>
        <a:srgbClr val="073642"/>
      </a:dk1>
      <a:lt1>
        <a:srgbClr val="FDCB26"/>
      </a:lt1>
      <a:dk2>
        <a:srgbClr val="586E75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enerali 2">
    <a:dk1>
      <a:srgbClr val="000000"/>
    </a:dk1>
    <a:lt1>
      <a:srgbClr val="FFFFFF"/>
    </a:lt1>
    <a:dk2>
      <a:srgbClr val="C21B17"/>
    </a:dk2>
    <a:lt2>
      <a:srgbClr val="910508"/>
    </a:lt2>
    <a:accent1>
      <a:srgbClr val="939598"/>
    </a:accent1>
    <a:accent2>
      <a:srgbClr val="F9B5AB"/>
    </a:accent2>
    <a:accent3>
      <a:srgbClr val="FF412D"/>
    </a:accent3>
    <a:accent4>
      <a:srgbClr val="B86A55"/>
    </a:accent4>
    <a:accent5>
      <a:srgbClr val="CBDB2A"/>
    </a:accent5>
    <a:accent6>
      <a:srgbClr val="00BDD6"/>
    </a:accent6>
    <a:hlink>
      <a:srgbClr val="FF412D"/>
    </a:hlink>
    <a:folHlink>
      <a:srgbClr val="F9B5A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9442</TotalTime>
  <Words>779</Words>
  <Application>Microsoft Office PowerPoint</Application>
  <PresentationFormat>Widescreen</PresentationFormat>
  <Paragraphs>165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Calibri</vt:lpstr>
      <vt:lpstr>Kanit</vt:lpstr>
      <vt:lpstr>Arial</vt:lpstr>
      <vt:lpstr>Josefin Sans</vt:lpstr>
      <vt:lpstr>Calibri Light</vt:lpstr>
      <vt:lpstr>Wingdings</vt:lpstr>
      <vt:lpstr>Inflectra titles</vt:lpstr>
      <vt:lpstr>1_Inflectra titles</vt:lpstr>
      <vt:lpstr>The Future of ALM:</vt:lpstr>
      <vt:lpstr>Adam Sandman</vt:lpstr>
      <vt:lpstr>Session  Objectives</vt:lpstr>
      <vt:lpstr>ALM: The Past</vt:lpstr>
      <vt:lpstr>Islands of Data and Process</vt:lpstr>
      <vt:lpstr>ALM: The Present</vt:lpstr>
      <vt:lpstr>PowerPoint Presentation</vt:lpstr>
      <vt:lpstr>Factors Driving Change</vt:lpstr>
      <vt:lpstr>The Evolution of ALM</vt:lpstr>
      <vt:lpstr>Scaling to Team of Teams</vt:lpstr>
      <vt:lpstr>Scaling to Products &amp; Portfolios</vt:lpstr>
      <vt:lpstr>Enterprise Planning &amp; Roadmaps</vt:lpstr>
      <vt:lpstr>Integrated, X-Enterprise ALM</vt:lpstr>
      <vt:lpstr>PowerPoint Presentation</vt:lpstr>
      <vt:lpstr>ALM: The Future</vt:lpstr>
      <vt:lpstr>The World in 2025?</vt:lpstr>
      <vt:lpstr>Example 1: Self-Driving Vehicles</vt:lpstr>
      <vt:lpstr>Example 2: Healthcare IT Systems</vt:lpstr>
      <vt:lpstr>Example 3: The Virtual Company </vt:lpstr>
      <vt:lpstr>Implications?</vt:lpstr>
      <vt:lpstr>Some things to consider…</vt:lpstr>
      <vt:lpstr>harmony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Developers vs Testers</dc:title>
  <dc:creator>Simon Bor</dc:creator>
  <cp:lastModifiedBy>Thea Maisuradze</cp:lastModifiedBy>
  <cp:revision>170</cp:revision>
  <cp:lastPrinted>2017-03-07T16:58:37Z</cp:lastPrinted>
  <dcterms:created xsi:type="dcterms:W3CDTF">2017-03-01T18:42:32Z</dcterms:created>
  <dcterms:modified xsi:type="dcterms:W3CDTF">2019-09-10T02:53:15Z</dcterms:modified>
</cp:coreProperties>
</file>